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305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2D1305-5520-49F3-AE56-99E05C9628C6}" v="77" dt="2023-09-17T08:33:26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72" autoAdjust="0"/>
  </p:normalViewPr>
  <p:slideViewPr>
    <p:cSldViewPr snapToGrid="0">
      <p:cViewPr>
        <p:scale>
          <a:sx n="125" d="100"/>
          <a:sy n="125" d="100"/>
        </p:scale>
        <p:origin x="-102" y="-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an Avila Gutierrez [jra0108]" userId="2e1549bf-47da-4d94-97f0-b65b81b987ad" providerId="ADAL" clId="{57B141AB-CECF-4E0B-94A8-D41B85AEE269}"/>
    <pc:docChg chg="undo redo custSel addSld delSld modSld sldOrd addMainMaster delMainMaster">
      <pc:chgData name="Julan Avila Gutierrez [jra0108]" userId="2e1549bf-47da-4d94-97f0-b65b81b987ad" providerId="ADAL" clId="{57B141AB-CECF-4E0B-94A8-D41B85AEE269}" dt="2023-09-15T00:45:55.574" v="671" actId="20577"/>
      <pc:docMkLst>
        <pc:docMk/>
      </pc:docMkLst>
      <pc:sldChg chg="addSp modSp new mod setBg modClrScheme chgLayout">
        <pc:chgData name="Julan Avila Gutierrez [jra0108]" userId="2e1549bf-47da-4d94-97f0-b65b81b987ad" providerId="ADAL" clId="{57B141AB-CECF-4E0B-94A8-D41B85AEE269}" dt="2023-09-15T00:23:12.994" v="133" actId="20577"/>
        <pc:sldMkLst>
          <pc:docMk/>
          <pc:sldMk cId="3203094668" sldId="256"/>
        </pc:sldMkLst>
        <pc:spChg chg="mod">
          <ac:chgData name="Julan Avila Gutierrez [jra0108]" userId="2e1549bf-47da-4d94-97f0-b65b81b987ad" providerId="ADAL" clId="{57B141AB-CECF-4E0B-94A8-D41B85AEE269}" dt="2023-09-15T00:22:47.509" v="73" actId="14100"/>
          <ac:spMkLst>
            <pc:docMk/>
            <pc:sldMk cId="3203094668" sldId="256"/>
            <ac:spMk id="2" creationId="{7926A0FC-66BC-2595-36F8-6A5AD880F17F}"/>
          </ac:spMkLst>
        </pc:spChg>
        <pc:spChg chg="mod">
          <ac:chgData name="Julan Avila Gutierrez [jra0108]" userId="2e1549bf-47da-4d94-97f0-b65b81b987ad" providerId="ADAL" clId="{57B141AB-CECF-4E0B-94A8-D41B85AEE269}" dt="2023-09-15T00:23:12.994" v="133" actId="20577"/>
          <ac:spMkLst>
            <pc:docMk/>
            <pc:sldMk cId="3203094668" sldId="256"/>
            <ac:spMk id="3" creationId="{D1B0E7C5-CCC5-9799-6689-C946F088E59C}"/>
          </ac:spMkLst>
        </pc:spChg>
        <pc:spChg chg="add">
          <ac:chgData name="Julan Avila Gutierrez [jra0108]" userId="2e1549bf-47da-4d94-97f0-b65b81b987ad" providerId="ADAL" clId="{57B141AB-CECF-4E0B-94A8-D41B85AEE269}" dt="2023-09-15T00:20:50.748" v="1" actId="26606"/>
          <ac:spMkLst>
            <pc:docMk/>
            <pc:sldMk cId="3203094668" sldId="256"/>
            <ac:spMk id="9" creationId="{E20BB609-EF92-42DB-836C-0699A590B5CF}"/>
          </ac:spMkLst>
        </pc:spChg>
        <pc:spChg chg="add">
          <ac:chgData name="Julan Avila Gutierrez [jra0108]" userId="2e1549bf-47da-4d94-97f0-b65b81b987ad" providerId="ADAL" clId="{57B141AB-CECF-4E0B-94A8-D41B85AEE269}" dt="2023-09-15T00:20:50.748" v="1" actId="26606"/>
          <ac:spMkLst>
            <pc:docMk/>
            <pc:sldMk cId="3203094668" sldId="256"/>
            <ac:spMk id="11" creationId="{8BEC44CD-E290-4D60-A056-5BA05B182AC3}"/>
          </ac:spMkLst>
        </pc:spChg>
        <pc:spChg chg="add">
          <ac:chgData name="Julan Avila Gutierrez [jra0108]" userId="2e1549bf-47da-4d94-97f0-b65b81b987ad" providerId="ADAL" clId="{57B141AB-CECF-4E0B-94A8-D41B85AEE269}" dt="2023-09-15T00:20:50.748" v="1" actId="26606"/>
          <ac:spMkLst>
            <pc:docMk/>
            <pc:sldMk cId="3203094668" sldId="256"/>
            <ac:spMk id="13" creationId="{B2C335F7-F61C-4EB4-80F2-4B1438FE66BB}"/>
          </ac:spMkLst>
        </pc:spChg>
        <pc:spChg chg="add">
          <ac:chgData name="Julan Avila Gutierrez [jra0108]" userId="2e1549bf-47da-4d94-97f0-b65b81b987ad" providerId="ADAL" clId="{57B141AB-CECF-4E0B-94A8-D41B85AEE269}" dt="2023-09-15T00:20:50.748" v="1" actId="26606"/>
          <ac:spMkLst>
            <pc:docMk/>
            <pc:sldMk cId="3203094668" sldId="256"/>
            <ac:spMk id="15" creationId="{F1189494-2B67-46D2-93D6-A122A09BF6B2}"/>
          </ac:spMkLst>
        </pc:spChg>
        <pc:picChg chg="add">
          <ac:chgData name="Julan Avila Gutierrez [jra0108]" userId="2e1549bf-47da-4d94-97f0-b65b81b987ad" providerId="ADAL" clId="{57B141AB-CECF-4E0B-94A8-D41B85AEE269}" dt="2023-09-15T00:20:50.748" v="1" actId="26606"/>
          <ac:picMkLst>
            <pc:docMk/>
            <pc:sldMk cId="3203094668" sldId="256"/>
            <ac:picMk id="4" creationId="{EAE8CFBA-4105-82EC-2342-A6699A33E999}"/>
          </ac:picMkLst>
        </pc:picChg>
      </pc:sldChg>
      <pc:sldChg chg="addSp delSp modSp new mod setBg chgLayout">
        <pc:chgData name="Julan Avila Gutierrez [jra0108]" userId="2e1549bf-47da-4d94-97f0-b65b81b987ad" providerId="ADAL" clId="{57B141AB-CECF-4E0B-94A8-D41B85AEE269}" dt="2023-09-15T00:38:25.642" v="498"/>
        <pc:sldMkLst>
          <pc:docMk/>
          <pc:sldMk cId="518060830" sldId="257"/>
        </pc:sldMkLst>
        <pc:spChg chg="del">
          <ac:chgData name="Julan Avila Gutierrez [jra0108]" userId="2e1549bf-47da-4d94-97f0-b65b81b987ad" providerId="ADAL" clId="{57B141AB-CECF-4E0B-94A8-D41B85AEE269}" dt="2023-09-15T00:24:50.348" v="139" actId="700"/>
          <ac:spMkLst>
            <pc:docMk/>
            <pc:sldMk cId="518060830" sldId="257"/>
            <ac:spMk id="2" creationId="{566BF839-01CC-649B-576F-D59DE84999DB}"/>
          </ac:spMkLst>
        </pc:spChg>
        <pc:spChg chg="del">
          <ac:chgData name="Julan Avila Gutierrez [jra0108]" userId="2e1549bf-47da-4d94-97f0-b65b81b987ad" providerId="ADAL" clId="{57B141AB-CECF-4E0B-94A8-D41B85AEE269}" dt="2023-09-15T00:24:50.348" v="139" actId="700"/>
          <ac:spMkLst>
            <pc:docMk/>
            <pc:sldMk cId="518060830" sldId="257"/>
            <ac:spMk id="3" creationId="{3510D5BF-3F8F-BCC8-F513-5CA7190B1D09}"/>
          </ac:spMkLst>
        </pc:spChg>
        <pc:spChg chg="add mod ord">
          <ac:chgData name="Julan Avila Gutierrez [jra0108]" userId="2e1549bf-47da-4d94-97f0-b65b81b987ad" providerId="ADAL" clId="{57B141AB-CECF-4E0B-94A8-D41B85AEE269}" dt="2023-09-15T00:26:41.236" v="268" actId="26606"/>
          <ac:spMkLst>
            <pc:docMk/>
            <pc:sldMk cId="518060830" sldId="257"/>
            <ac:spMk id="4" creationId="{7422BFCE-DE48-0BC9-3FEA-03836A6147D8}"/>
          </ac:spMkLst>
        </pc:spChg>
        <pc:spChg chg="add del mod ord">
          <ac:chgData name="Julan Avila Gutierrez [jra0108]" userId="2e1549bf-47da-4d94-97f0-b65b81b987ad" providerId="ADAL" clId="{57B141AB-CECF-4E0B-94A8-D41B85AEE269}" dt="2023-09-15T00:26:41.236" v="268" actId="26606"/>
          <ac:spMkLst>
            <pc:docMk/>
            <pc:sldMk cId="518060830" sldId="257"/>
            <ac:spMk id="5" creationId="{014DDB49-8BBC-5954-AB87-60BA382AEBA4}"/>
          </ac:spMkLst>
        </pc:spChg>
        <pc:spChg chg="add">
          <ac:chgData name="Julan Avila Gutierrez [jra0108]" userId="2e1549bf-47da-4d94-97f0-b65b81b987ad" providerId="ADAL" clId="{57B141AB-CECF-4E0B-94A8-D41B85AEE269}" dt="2023-09-15T00:26:41.236" v="268" actId="26606"/>
          <ac:spMkLst>
            <pc:docMk/>
            <pc:sldMk cId="518060830" sldId="257"/>
            <ac:spMk id="11" creationId="{817D949E-564D-4503-A64E-D22FA3232C29}"/>
          </ac:spMkLst>
        </pc:spChg>
        <pc:spChg chg="add">
          <ac:chgData name="Julan Avila Gutierrez [jra0108]" userId="2e1549bf-47da-4d94-97f0-b65b81b987ad" providerId="ADAL" clId="{57B141AB-CECF-4E0B-94A8-D41B85AEE269}" dt="2023-09-15T00:26:41.236" v="268" actId="26606"/>
          <ac:spMkLst>
            <pc:docMk/>
            <pc:sldMk cId="518060830" sldId="257"/>
            <ac:spMk id="13" creationId="{92BE0106-0C20-465B-A1BE-0BAC2737B1AD}"/>
          </ac:spMkLst>
        </pc:spChg>
        <pc:spChg chg="add">
          <ac:chgData name="Julan Avila Gutierrez [jra0108]" userId="2e1549bf-47da-4d94-97f0-b65b81b987ad" providerId="ADAL" clId="{57B141AB-CECF-4E0B-94A8-D41B85AEE269}" dt="2023-09-15T00:26:41.236" v="268" actId="26606"/>
          <ac:spMkLst>
            <pc:docMk/>
            <pc:sldMk cId="518060830" sldId="257"/>
            <ac:spMk id="15" creationId="{851808AB-2943-464C-A710-F2A18D869334}"/>
          </ac:spMkLst>
        </pc:spChg>
        <pc:graphicFrameChg chg="add mod modGraphic">
          <ac:chgData name="Julan Avila Gutierrez [jra0108]" userId="2e1549bf-47da-4d94-97f0-b65b81b987ad" providerId="ADAL" clId="{57B141AB-CECF-4E0B-94A8-D41B85AEE269}" dt="2023-09-15T00:33:32.481" v="422" actId="20577"/>
          <ac:graphicFrameMkLst>
            <pc:docMk/>
            <pc:sldMk cId="518060830" sldId="257"/>
            <ac:graphicFrameMk id="7" creationId="{C1AB9380-376B-9ACB-BF3D-A2DF06FCDA8F}"/>
          </ac:graphicFrameMkLst>
        </pc:graphicFrameChg>
      </pc:sldChg>
      <pc:sldChg chg="new del">
        <pc:chgData name="Julan Avila Gutierrez [jra0108]" userId="2e1549bf-47da-4d94-97f0-b65b81b987ad" providerId="ADAL" clId="{57B141AB-CECF-4E0B-94A8-D41B85AEE269}" dt="2023-09-15T00:23:34.764" v="135" actId="2696"/>
        <pc:sldMkLst>
          <pc:docMk/>
          <pc:sldMk cId="1291691694" sldId="257"/>
        </pc:sldMkLst>
      </pc:sldChg>
      <pc:sldChg chg="new del">
        <pc:chgData name="Julan Avila Gutierrez [jra0108]" userId="2e1549bf-47da-4d94-97f0-b65b81b987ad" providerId="ADAL" clId="{57B141AB-CECF-4E0B-94A8-D41B85AEE269}" dt="2023-09-15T00:24:22.866" v="137" actId="2696"/>
        <pc:sldMkLst>
          <pc:docMk/>
          <pc:sldMk cId="3821696189" sldId="257"/>
        </pc:sldMkLst>
      </pc:sldChg>
      <pc:sldChg chg="addSp delSp modSp new mod setBg modClrScheme delDesignElem chgLayout">
        <pc:chgData name="Julan Avila Gutierrez [jra0108]" userId="2e1549bf-47da-4d94-97f0-b65b81b987ad" providerId="ADAL" clId="{57B141AB-CECF-4E0B-94A8-D41B85AEE269}" dt="2023-09-15T00:38:37.664" v="499"/>
        <pc:sldMkLst>
          <pc:docMk/>
          <pc:sldMk cId="3416624868" sldId="258"/>
        </pc:sldMkLst>
        <pc:spChg chg="del mod">
          <ac:chgData name="Julan Avila Gutierrez [jra0108]" userId="2e1549bf-47da-4d94-97f0-b65b81b987ad" providerId="ADAL" clId="{57B141AB-CECF-4E0B-94A8-D41B85AEE269}" dt="2023-09-15T00:27:39.811" v="284" actId="700"/>
          <ac:spMkLst>
            <pc:docMk/>
            <pc:sldMk cId="3416624868" sldId="258"/>
            <ac:spMk id="2" creationId="{262C8B55-FE69-B908-9313-60EBFA811F77}"/>
          </ac:spMkLst>
        </pc:spChg>
        <pc:spChg chg="del">
          <ac:chgData name="Julan Avila Gutierrez [jra0108]" userId="2e1549bf-47da-4d94-97f0-b65b81b987ad" providerId="ADAL" clId="{57B141AB-CECF-4E0B-94A8-D41B85AEE269}" dt="2023-09-15T00:27:39.811" v="284" actId="700"/>
          <ac:spMkLst>
            <pc:docMk/>
            <pc:sldMk cId="3416624868" sldId="258"/>
            <ac:spMk id="3" creationId="{A33BFC6E-EE64-6AF8-2804-DC87E0C01599}"/>
          </ac:spMkLst>
        </pc:spChg>
        <pc:spChg chg="add mod or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4" creationId="{920E2FA3-9245-54A1-986A-6A59CCE5BCDE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0:11.471" v="419" actId="26606"/>
          <ac:spMkLst>
            <pc:docMk/>
            <pc:sldMk cId="3416624868" sldId="258"/>
            <ac:spMk id="5" creationId="{67DC25B3-AD6B-5661-8FB1-B90FBAFCC9CC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6" creationId="{DB8F8250-7A81-4A19-87AD-FFB2CE4E39A5}"/>
          </ac:spMkLst>
        </pc:spChg>
        <pc:spChg chg="add del mod">
          <ac:chgData name="Julan Avila Gutierrez [jra0108]" userId="2e1549bf-47da-4d94-97f0-b65b81b987ad" providerId="ADAL" clId="{57B141AB-CECF-4E0B-94A8-D41B85AEE269}" dt="2023-09-15T00:33:51.737" v="424" actId="700"/>
          <ac:spMkLst>
            <pc:docMk/>
            <pc:sldMk cId="3416624868" sldId="258"/>
            <ac:spMk id="8" creationId="{AC9544E9-C9F1-5EEE-C84B-A8A7E6968A29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9" creationId="{ADE57300-C7FF-4578-99A0-42B0295B123C}"/>
          </ac:spMkLst>
        </pc:spChg>
        <pc:spChg chg="add del">
          <ac:chgData name="Julan Avila Gutierrez [jra0108]" userId="2e1549bf-47da-4d94-97f0-b65b81b987ad" providerId="ADAL" clId="{57B141AB-CECF-4E0B-94A8-D41B85AEE269}" dt="2023-09-15T00:29:32.865" v="381" actId="26606"/>
          <ac:spMkLst>
            <pc:docMk/>
            <pc:sldMk cId="3416624868" sldId="258"/>
            <ac:spMk id="10" creationId="{F420BC5C-C418-4843-B04B-6918968D0982}"/>
          </ac:spMkLst>
        </pc:spChg>
        <pc:spChg chg="add del">
          <ac:chgData name="Julan Avila Gutierrez [jra0108]" userId="2e1549bf-47da-4d94-97f0-b65b81b987ad" providerId="ADAL" clId="{57B141AB-CECF-4E0B-94A8-D41B85AEE269}" dt="2023-09-15T00:29:20.246" v="370" actId="26606"/>
          <ac:spMkLst>
            <pc:docMk/>
            <pc:sldMk cId="3416624868" sldId="258"/>
            <ac:spMk id="11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29:32.865" v="381" actId="26606"/>
          <ac:spMkLst>
            <pc:docMk/>
            <pc:sldMk cId="3416624868" sldId="258"/>
            <ac:spMk id="12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29:20.246" v="370" actId="26606"/>
          <ac:spMkLst>
            <pc:docMk/>
            <pc:sldMk cId="3416624868" sldId="258"/>
            <ac:spMk id="13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29:34.865" v="384" actId="26606"/>
          <ac:spMkLst>
            <pc:docMk/>
            <pc:sldMk cId="3416624868" sldId="258"/>
            <ac:spMk id="14" creationId="{2716B85D-0F68-4B6F-8A83-99D6E80F4E75}"/>
          </ac:spMkLst>
        </pc:spChg>
        <pc:spChg chg="add del">
          <ac:chgData name="Julan Avila Gutierrez [jra0108]" userId="2e1549bf-47da-4d94-97f0-b65b81b987ad" providerId="ADAL" clId="{57B141AB-CECF-4E0B-94A8-D41B85AEE269}" dt="2023-09-15T00:29:20.246" v="370" actId="26606"/>
          <ac:spMkLst>
            <pc:docMk/>
            <pc:sldMk cId="3416624868" sldId="258"/>
            <ac:spMk id="15" creationId="{851808AB-2943-464C-A710-F2A18D869334}"/>
          </ac:spMkLst>
        </pc:spChg>
        <pc:spChg chg="add del">
          <ac:chgData name="Julan Avila Gutierrez [jra0108]" userId="2e1549bf-47da-4d94-97f0-b65b81b987ad" providerId="ADAL" clId="{57B141AB-CECF-4E0B-94A8-D41B85AEE269}" dt="2023-09-15T00:29:34.865" v="384" actId="26606"/>
          <ac:spMkLst>
            <pc:docMk/>
            <pc:sldMk cId="3416624868" sldId="258"/>
            <ac:spMk id="16" creationId="{E44F55FD-6E97-46CD-B9CB-723352BE1250}"/>
          </ac:spMkLst>
        </pc:spChg>
        <pc:spChg chg="add del">
          <ac:chgData name="Julan Avila Gutierrez [jra0108]" userId="2e1549bf-47da-4d94-97f0-b65b81b987ad" providerId="ADAL" clId="{57B141AB-CECF-4E0B-94A8-D41B85AEE269}" dt="2023-09-15T00:29:22.162" v="372" actId="26606"/>
          <ac:spMkLst>
            <pc:docMk/>
            <pc:sldMk cId="3416624868" sldId="258"/>
            <ac:spMk id="17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29:22.162" v="372" actId="26606"/>
          <ac:spMkLst>
            <pc:docMk/>
            <pc:sldMk cId="3416624868" sldId="258"/>
            <ac:spMk id="18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29:22.162" v="372" actId="26606"/>
          <ac:spMkLst>
            <pc:docMk/>
            <pc:sldMk cId="3416624868" sldId="258"/>
            <ac:spMk id="19" creationId="{851808AB-2943-464C-A710-F2A18D869334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21" creationId="{F3FF94B3-6D3E-44FE-BB02-A9027C0003C7}"/>
          </ac:spMkLst>
        </pc:spChg>
        <pc:spChg chg="add del">
          <ac:chgData name="Julan Avila Gutierrez [jra0108]" userId="2e1549bf-47da-4d94-97f0-b65b81b987ad" providerId="ADAL" clId="{57B141AB-CECF-4E0B-94A8-D41B85AEE269}" dt="2023-09-15T00:29:24.365" v="374" actId="26606"/>
          <ac:spMkLst>
            <pc:docMk/>
            <pc:sldMk cId="3416624868" sldId="258"/>
            <ac:spMk id="22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29:24.365" v="374" actId="26606"/>
          <ac:spMkLst>
            <pc:docMk/>
            <pc:sldMk cId="3416624868" sldId="258"/>
            <ac:spMk id="23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29:24.365" v="374" actId="26606"/>
          <ac:spMkLst>
            <pc:docMk/>
            <pc:sldMk cId="3416624868" sldId="258"/>
            <ac:spMk id="24" creationId="{851808AB-2943-464C-A710-F2A18D869334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26" creationId="{E20BB609-EF92-42DB-836C-0699A590B5CF}"/>
          </ac:spMkLst>
        </pc:spChg>
        <pc:spChg chg="add del">
          <ac:chgData name="Julan Avila Gutierrez [jra0108]" userId="2e1549bf-47da-4d94-97f0-b65b81b987ad" providerId="ADAL" clId="{57B141AB-CECF-4E0B-94A8-D41B85AEE269}" dt="2023-09-15T00:29:26.641" v="376" actId="26606"/>
          <ac:spMkLst>
            <pc:docMk/>
            <pc:sldMk cId="3416624868" sldId="258"/>
            <ac:spMk id="27" creationId="{F420BC5C-C418-4843-B04B-6918968D0982}"/>
          </ac:spMkLst>
        </pc:spChg>
        <pc:spChg chg="add del">
          <ac:chgData name="Julan Avila Gutierrez [jra0108]" userId="2e1549bf-47da-4d94-97f0-b65b81b987ad" providerId="ADAL" clId="{57B141AB-CECF-4E0B-94A8-D41B85AEE269}" dt="2023-09-15T00:29:26.641" v="376" actId="26606"/>
          <ac:spMkLst>
            <pc:docMk/>
            <pc:sldMk cId="3416624868" sldId="258"/>
            <ac:spMk id="28" creationId="{92BE0106-0C20-465B-A1BE-0BAC2737B1AD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30" creationId="{B2C335F7-F61C-4EB4-80F2-4B1438FE66BB}"/>
          </ac:spMkLst>
        </pc:spChg>
        <pc:spChg chg="add">
          <ac:chgData name="Julan Avila Gutierrez [jra0108]" userId="2e1549bf-47da-4d94-97f0-b65b81b987ad" providerId="ADAL" clId="{57B141AB-CECF-4E0B-94A8-D41B85AEE269}" dt="2023-09-15T00:34:07.412" v="425" actId="26606"/>
          <ac:spMkLst>
            <pc:docMk/>
            <pc:sldMk cId="3416624868" sldId="258"/>
            <ac:spMk id="32" creationId="{F1189494-2B67-46D2-93D6-A122A09BF6B2}"/>
          </ac:spMkLst>
        </pc:spChg>
        <pc:spChg chg="add del mod">
          <ac:chgData name="Julan Avila Gutierrez [jra0108]" userId="2e1549bf-47da-4d94-97f0-b65b81b987ad" providerId="ADAL" clId="{57B141AB-CECF-4E0B-94A8-D41B85AEE269}" dt="2023-09-15T00:29:32.865" v="381" actId="26606"/>
          <ac:spMkLst>
            <pc:docMk/>
            <pc:sldMk cId="3416624868" sldId="258"/>
            <ac:spMk id="33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29:34.865" v="384" actId="26606"/>
          <ac:spMkLst>
            <pc:docMk/>
            <pc:sldMk cId="3416624868" sldId="258"/>
            <ac:spMk id="35" creationId="{BF32F1E5-D276-4903-A7FB-E083AEFD5F41}"/>
          </ac:spMkLst>
        </pc:spChg>
        <pc:spChg chg="add del">
          <ac:chgData name="Julan Avila Gutierrez [jra0108]" userId="2e1549bf-47da-4d94-97f0-b65b81b987ad" providerId="ADAL" clId="{57B141AB-CECF-4E0B-94A8-D41B85AEE269}" dt="2023-09-15T00:29:34.865" v="384" actId="26606"/>
          <ac:spMkLst>
            <pc:docMk/>
            <pc:sldMk cId="3416624868" sldId="258"/>
            <ac:spMk id="36" creationId="{F1EDBAD4-CA8E-4A37-A91C-CF0FBC51CD32}"/>
          </ac:spMkLst>
        </pc:spChg>
        <pc:spChg chg="add del mod">
          <ac:chgData name="Julan Avila Gutierrez [jra0108]" userId="2e1549bf-47da-4d94-97f0-b65b81b987ad" providerId="ADAL" clId="{57B141AB-CECF-4E0B-94A8-D41B85AEE269}" dt="2023-09-15T00:29:34.865" v="384" actId="26606"/>
          <ac:spMkLst>
            <pc:docMk/>
            <pc:sldMk cId="3416624868" sldId="258"/>
            <ac:spMk id="37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29:36.184" v="387" actId="26606"/>
          <ac:spMkLst>
            <pc:docMk/>
            <pc:sldMk cId="3416624868" sldId="258"/>
            <ac:spMk id="39" creationId="{4E17AA97-89A7-45C1-B813-BFF6C23D79E1}"/>
          </ac:spMkLst>
        </pc:spChg>
        <pc:spChg chg="add del">
          <ac:chgData name="Julan Avila Gutierrez [jra0108]" userId="2e1549bf-47da-4d94-97f0-b65b81b987ad" providerId="ADAL" clId="{57B141AB-CECF-4E0B-94A8-D41B85AEE269}" dt="2023-09-15T00:29:36.184" v="387" actId="26606"/>
          <ac:spMkLst>
            <pc:docMk/>
            <pc:sldMk cId="3416624868" sldId="258"/>
            <ac:spMk id="40" creationId="{33AC4FE1-D370-43A6-96C5-076716BB1E76}"/>
          </ac:spMkLst>
        </pc:spChg>
        <pc:spChg chg="add del">
          <ac:chgData name="Julan Avila Gutierrez [jra0108]" userId="2e1549bf-47da-4d94-97f0-b65b81b987ad" providerId="ADAL" clId="{57B141AB-CECF-4E0B-94A8-D41B85AEE269}" dt="2023-09-15T00:29:36.184" v="387" actId="26606"/>
          <ac:spMkLst>
            <pc:docMk/>
            <pc:sldMk cId="3416624868" sldId="258"/>
            <ac:spMk id="41" creationId="{4A3D569D-D3A6-49CA-A483-291E95DACA14}"/>
          </ac:spMkLst>
        </pc:spChg>
        <pc:spChg chg="add del mod">
          <ac:chgData name="Julan Avila Gutierrez [jra0108]" userId="2e1549bf-47da-4d94-97f0-b65b81b987ad" providerId="ADAL" clId="{57B141AB-CECF-4E0B-94A8-D41B85AEE269}" dt="2023-09-15T00:29:36.184" v="387" actId="26606"/>
          <ac:spMkLst>
            <pc:docMk/>
            <pc:sldMk cId="3416624868" sldId="258"/>
            <ac:spMk id="42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29:39.534" v="390" actId="26606"/>
          <ac:spMkLst>
            <pc:docMk/>
            <pc:sldMk cId="3416624868" sldId="258"/>
            <ac:spMk id="44" creationId="{E1ABDA4C-062F-4E88-A079-2279A6477C12}"/>
          </ac:spMkLst>
        </pc:spChg>
        <pc:spChg chg="add del">
          <ac:chgData name="Julan Avila Gutierrez [jra0108]" userId="2e1549bf-47da-4d94-97f0-b65b81b987ad" providerId="ADAL" clId="{57B141AB-CECF-4E0B-94A8-D41B85AEE269}" dt="2023-09-15T00:29:39.534" v="390" actId="26606"/>
          <ac:spMkLst>
            <pc:docMk/>
            <pc:sldMk cId="3416624868" sldId="258"/>
            <ac:spMk id="45" creationId="{6B0B8997-95BF-4239-B399-1205C2921E12}"/>
          </ac:spMkLst>
        </pc:spChg>
        <pc:spChg chg="add del mod">
          <ac:chgData name="Julan Avila Gutierrez [jra0108]" userId="2e1549bf-47da-4d94-97f0-b65b81b987ad" providerId="ADAL" clId="{57B141AB-CECF-4E0B-94A8-D41B85AEE269}" dt="2023-09-15T00:29:39.534" v="390" actId="26606"/>
          <ac:spMkLst>
            <pc:docMk/>
            <pc:sldMk cId="3416624868" sldId="258"/>
            <ac:spMk id="46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29:42.054" v="392" actId="26606"/>
          <ac:spMkLst>
            <pc:docMk/>
            <pc:sldMk cId="3416624868" sldId="258"/>
            <ac:spMk id="48" creationId="{04213918-F1EB-4BCE-BE23-F5E9851EE05C}"/>
          </ac:spMkLst>
        </pc:spChg>
        <pc:spChg chg="add del">
          <ac:chgData name="Julan Avila Gutierrez [jra0108]" userId="2e1549bf-47da-4d94-97f0-b65b81b987ad" providerId="ADAL" clId="{57B141AB-CECF-4E0B-94A8-D41B85AEE269}" dt="2023-09-15T00:29:42.054" v="392" actId="26606"/>
          <ac:spMkLst>
            <pc:docMk/>
            <pc:sldMk cId="3416624868" sldId="258"/>
            <ac:spMk id="49" creationId="{2062E862-C7F7-4CA1-B929-D0B75F5E9FB9}"/>
          </ac:spMkLst>
        </pc:spChg>
        <pc:spChg chg="add del">
          <ac:chgData name="Julan Avila Gutierrez [jra0108]" userId="2e1549bf-47da-4d94-97f0-b65b81b987ad" providerId="ADAL" clId="{57B141AB-CECF-4E0B-94A8-D41B85AEE269}" dt="2023-09-15T00:29:43.497" v="394" actId="26606"/>
          <ac:spMkLst>
            <pc:docMk/>
            <pc:sldMk cId="3416624868" sldId="258"/>
            <ac:spMk id="52" creationId="{04213918-F1EB-4BCE-BE23-F5E9851EE05C}"/>
          </ac:spMkLst>
        </pc:spChg>
        <pc:spChg chg="add del">
          <ac:chgData name="Julan Avila Gutierrez [jra0108]" userId="2e1549bf-47da-4d94-97f0-b65b81b987ad" providerId="ADAL" clId="{57B141AB-CECF-4E0B-94A8-D41B85AEE269}" dt="2023-09-15T00:29:43.497" v="394" actId="26606"/>
          <ac:spMkLst>
            <pc:docMk/>
            <pc:sldMk cId="3416624868" sldId="258"/>
            <ac:spMk id="53" creationId="{2062E862-C7F7-4CA1-B929-D0B75F5E9FB9}"/>
          </ac:spMkLst>
        </pc:spChg>
        <pc:spChg chg="add del">
          <ac:chgData name="Julan Avila Gutierrez [jra0108]" userId="2e1549bf-47da-4d94-97f0-b65b81b987ad" providerId="ADAL" clId="{57B141AB-CECF-4E0B-94A8-D41B85AEE269}" dt="2023-09-15T00:29:44.767" v="397" actId="26606"/>
          <ac:spMkLst>
            <pc:docMk/>
            <pc:sldMk cId="3416624868" sldId="258"/>
            <ac:spMk id="56" creationId="{E1ABDA4C-062F-4E88-A079-2279A6477C12}"/>
          </ac:spMkLst>
        </pc:spChg>
        <pc:spChg chg="add del">
          <ac:chgData name="Julan Avila Gutierrez [jra0108]" userId="2e1549bf-47da-4d94-97f0-b65b81b987ad" providerId="ADAL" clId="{57B141AB-CECF-4E0B-94A8-D41B85AEE269}" dt="2023-09-15T00:29:44.767" v="397" actId="26606"/>
          <ac:spMkLst>
            <pc:docMk/>
            <pc:sldMk cId="3416624868" sldId="258"/>
            <ac:spMk id="57" creationId="{887F59F2-5FBC-40CD-AD35-376AECE49EA6}"/>
          </ac:spMkLst>
        </pc:spChg>
        <pc:spChg chg="add del mod">
          <ac:chgData name="Julan Avila Gutierrez [jra0108]" userId="2e1549bf-47da-4d94-97f0-b65b81b987ad" providerId="ADAL" clId="{57B141AB-CECF-4E0B-94A8-D41B85AEE269}" dt="2023-09-15T00:29:44.767" v="397" actId="26606"/>
          <ac:spMkLst>
            <pc:docMk/>
            <pc:sldMk cId="3416624868" sldId="258"/>
            <ac:spMk id="58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29:47.993" v="399" actId="26606"/>
          <ac:spMkLst>
            <pc:docMk/>
            <pc:sldMk cId="3416624868" sldId="258"/>
            <ac:spMk id="60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29:47.993" v="399" actId="26606"/>
          <ac:spMkLst>
            <pc:docMk/>
            <pc:sldMk cId="3416624868" sldId="258"/>
            <ac:spMk id="61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29:47.993" v="399" actId="26606"/>
          <ac:spMkLst>
            <pc:docMk/>
            <pc:sldMk cId="3416624868" sldId="258"/>
            <ac:spMk id="62" creationId="{851808AB-2943-464C-A710-F2A18D869334}"/>
          </ac:spMkLst>
        </pc:spChg>
        <pc:spChg chg="add del">
          <ac:chgData name="Julan Avila Gutierrez [jra0108]" userId="2e1549bf-47da-4d94-97f0-b65b81b987ad" providerId="ADAL" clId="{57B141AB-CECF-4E0B-94A8-D41B85AEE269}" dt="2023-09-15T00:29:54.637" v="401" actId="26606"/>
          <ac:spMkLst>
            <pc:docMk/>
            <pc:sldMk cId="3416624868" sldId="258"/>
            <ac:spMk id="65" creationId="{04213918-F1EB-4BCE-BE23-F5E9851EE05C}"/>
          </ac:spMkLst>
        </pc:spChg>
        <pc:spChg chg="add del">
          <ac:chgData name="Julan Avila Gutierrez [jra0108]" userId="2e1549bf-47da-4d94-97f0-b65b81b987ad" providerId="ADAL" clId="{57B141AB-CECF-4E0B-94A8-D41B85AEE269}" dt="2023-09-15T00:29:54.637" v="401" actId="26606"/>
          <ac:spMkLst>
            <pc:docMk/>
            <pc:sldMk cId="3416624868" sldId="258"/>
            <ac:spMk id="66" creationId="{2062E862-C7F7-4CA1-B929-D0B75F5E9FB9}"/>
          </ac:spMkLst>
        </pc:spChg>
        <pc:spChg chg="add del">
          <ac:chgData name="Julan Avila Gutierrez [jra0108]" userId="2e1549bf-47da-4d94-97f0-b65b81b987ad" providerId="ADAL" clId="{57B141AB-CECF-4E0B-94A8-D41B85AEE269}" dt="2023-09-15T00:29:56.766" v="403" actId="26606"/>
          <ac:spMkLst>
            <pc:docMk/>
            <pc:sldMk cId="3416624868" sldId="258"/>
            <ac:spMk id="69" creationId="{04213918-F1EB-4BCE-BE23-F5E9851EE05C}"/>
          </ac:spMkLst>
        </pc:spChg>
        <pc:spChg chg="add del">
          <ac:chgData name="Julan Avila Gutierrez [jra0108]" userId="2e1549bf-47da-4d94-97f0-b65b81b987ad" providerId="ADAL" clId="{57B141AB-CECF-4E0B-94A8-D41B85AEE269}" dt="2023-09-15T00:29:56.766" v="403" actId="26606"/>
          <ac:spMkLst>
            <pc:docMk/>
            <pc:sldMk cId="3416624868" sldId="258"/>
            <ac:spMk id="70" creationId="{2062E862-C7F7-4CA1-B929-D0B75F5E9FB9}"/>
          </ac:spMkLst>
        </pc:spChg>
        <pc:spChg chg="add del">
          <ac:chgData name="Julan Avila Gutierrez [jra0108]" userId="2e1549bf-47da-4d94-97f0-b65b81b987ad" providerId="ADAL" clId="{57B141AB-CECF-4E0B-94A8-D41B85AEE269}" dt="2023-09-15T00:30:02.196" v="405" actId="26606"/>
          <ac:spMkLst>
            <pc:docMk/>
            <pc:sldMk cId="3416624868" sldId="258"/>
            <ac:spMk id="73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30:02.196" v="405" actId="26606"/>
          <ac:spMkLst>
            <pc:docMk/>
            <pc:sldMk cId="3416624868" sldId="258"/>
            <ac:spMk id="74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0:02.196" v="405" actId="26606"/>
          <ac:spMkLst>
            <pc:docMk/>
            <pc:sldMk cId="3416624868" sldId="258"/>
            <ac:spMk id="75" creationId="{851808AB-2943-464C-A710-F2A18D869334}"/>
          </ac:spMkLst>
        </pc:spChg>
        <pc:spChg chg="add del">
          <ac:chgData name="Julan Avila Gutierrez [jra0108]" userId="2e1549bf-47da-4d94-97f0-b65b81b987ad" providerId="ADAL" clId="{57B141AB-CECF-4E0B-94A8-D41B85AEE269}" dt="2023-09-15T00:30:03.194" v="407" actId="26606"/>
          <ac:spMkLst>
            <pc:docMk/>
            <pc:sldMk cId="3416624868" sldId="258"/>
            <ac:spMk id="78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30:03.194" v="407" actId="26606"/>
          <ac:spMkLst>
            <pc:docMk/>
            <pc:sldMk cId="3416624868" sldId="258"/>
            <ac:spMk id="79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0:03.194" v="407" actId="26606"/>
          <ac:spMkLst>
            <pc:docMk/>
            <pc:sldMk cId="3416624868" sldId="258"/>
            <ac:spMk id="80" creationId="{851808AB-2943-464C-A710-F2A18D869334}"/>
          </ac:spMkLst>
        </pc:spChg>
        <pc:spChg chg="add del">
          <ac:chgData name="Julan Avila Gutierrez [jra0108]" userId="2e1549bf-47da-4d94-97f0-b65b81b987ad" providerId="ADAL" clId="{57B141AB-CECF-4E0B-94A8-D41B85AEE269}" dt="2023-09-15T00:30:04.043" v="410" actId="26606"/>
          <ac:spMkLst>
            <pc:docMk/>
            <pc:sldMk cId="3416624868" sldId="258"/>
            <ac:spMk id="83" creationId="{FAA3B297-9683-4E38-89FA-062C53E13F85}"/>
          </ac:spMkLst>
        </pc:spChg>
        <pc:spChg chg="add del">
          <ac:chgData name="Julan Avila Gutierrez [jra0108]" userId="2e1549bf-47da-4d94-97f0-b65b81b987ad" providerId="ADAL" clId="{57B141AB-CECF-4E0B-94A8-D41B85AEE269}" dt="2023-09-15T00:30:04.043" v="410" actId="26606"/>
          <ac:spMkLst>
            <pc:docMk/>
            <pc:sldMk cId="3416624868" sldId="258"/>
            <ac:spMk id="84" creationId="{5B8D7907-8AB9-4E98-A576-1A13AECEDF3A}"/>
          </ac:spMkLst>
        </pc:spChg>
        <pc:spChg chg="add del mod">
          <ac:chgData name="Julan Avila Gutierrez [jra0108]" userId="2e1549bf-47da-4d94-97f0-b65b81b987ad" providerId="ADAL" clId="{57B141AB-CECF-4E0B-94A8-D41B85AEE269}" dt="2023-09-15T00:30:04.043" v="410" actId="26606"/>
          <ac:spMkLst>
            <pc:docMk/>
            <pc:sldMk cId="3416624868" sldId="258"/>
            <ac:spMk id="85" creationId="{67DC25B3-AD6B-5661-8FB1-B90FBAFCC9CC}"/>
          </ac:spMkLst>
        </pc:spChg>
        <pc:spChg chg="add del">
          <ac:chgData name="Julan Avila Gutierrez [jra0108]" userId="2e1549bf-47da-4d94-97f0-b65b81b987ad" providerId="ADAL" clId="{57B141AB-CECF-4E0B-94A8-D41B85AEE269}" dt="2023-09-15T00:30:04.862" v="412" actId="26606"/>
          <ac:spMkLst>
            <pc:docMk/>
            <pc:sldMk cId="3416624868" sldId="258"/>
            <ac:spMk id="87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30:04.862" v="412" actId="26606"/>
          <ac:spMkLst>
            <pc:docMk/>
            <pc:sldMk cId="3416624868" sldId="258"/>
            <ac:spMk id="88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0:04.862" v="412" actId="26606"/>
          <ac:spMkLst>
            <pc:docMk/>
            <pc:sldMk cId="3416624868" sldId="258"/>
            <ac:spMk id="89" creationId="{851808AB-2943-464C-A710-F2A18D869334}"/>
          </ac:spMkLst>
        </pc:spChg>
        <pc:spChg chg="add del">
          <ac:chgData name="Julan Avila Gutierrez [jra0108]" userId="2e1549bf-47da-4d94-97f0-b65b81b987ad" providerId="ADAL" clId="{57B141AB-CECF-4E0B-94A8-D41B85AEE269}" dt="2023-09-15T00:30:05.999" v="414" actId="26606"/>
          <ac:spMkLst>
            <pc:docMk/>
            <pc:sldMk cId="3416624868" sldId="258"/>
            <ac:spMk id="92" creationId="{F420BC5C-C418-4843-B04B-6918968D0982}"/>
          </ac:spMkLst>
        </pc:spChg>
        <pc:spChg chg="add del">
          <ac:chgData name="Julan Avila Gutierrez [jra0108]" userId="2e1549bf-47da-4d94-97f0-b65b81b987ad" providerId="ADAL" clId="{57B141AB-CECF-4E0B-94A8-D41B85AEE269}" dt="2023-09-15T00:30:05.999" v="414" actId="26606"/>
          <ac:spMkLst>
            <pc:docMk/>
            <pc:sldMk cId="3416624868" sldId="258"/>
            <ac:spMk id="93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0:06.644" v="416" actId="26606"/>
          <ac:spMkLst>
            <pc:docMk/>
            <pc:sldMk cId="3416624868" sldId="258"/>
            <ac:spMk id="96" creationId="{F420BC5C-C418-4843-B04B-6918968D0982}"/>
          </ac:spMkLst>
        </pc:spChg>
        <pc:spChg chg="add del">
          <ac:chgData name="Julan Avila Gutierrez [jra0108]" userId="2e1549bf-47da-4d94-97f0-b65b81b987ad" providerId="ADAL" clId="{57B141AB-CECF-4E0B-94A8-D41B85AEE269}" dt="2023-09-15T00:30:06.644" v="416" actId="26606"/>
          <ac:spMkLst>
            <pc:docMk/>
            <pc:sldMk cId="3416624868" sldId="258"/>
            <ac:spMk id="97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3:51.737" v="424" actId="700"/>
          <ac:spMkLst>
            <pc:docMk/>
            <pc:sldMk cId="3416624868" sldId="258"/>
            <ac:spMk id="102" creationId="{817D949E-564D-4503-A64E-D22FA3232C29}"/>
          </ac:spMkLst>
        </pc:spChg>
        <pc:spChg chg="add del">
          <ac:chgData name="Julan Avila Gutierrez [jra0108]" userId="2e1549bf-47da-4d94-97f0-b65b81b987ad" providerId="ADAL" clId="{57B141AB-CECF-4E0B-94A8-D41B85AEE269}" dt="2023-09-15T00:33:51.737" v="424" actId="700"/>
          <ac:spMkLst>
            <pc:docMk/>
            <pc:sldMk cId="3416624868" sldId="258"/>
            <ac:spMk id="103" creationId="{92BE0106-0C20-465B-A1BE-0BAC2737B1AD}"/>
          </ac:spMkLst>
        </pc:spChg>
        <pc:spChg chg="add del">
          <ac:chgData name="Julan Avila Gutierrez [jra0108]" userId="2e1549bf-47da-4d94-97f0-b65b81b987ad" providerId="ADAL" clId="{57B141AB-CECF-4E0B-94A8-D41B85AEE269}" dt="2023-09-15T00:33:51.737" v="424" actId="700"/>
          <ac:spMkLst>
            <pc:docMk/>
            <pc:sldMk cId="3416624868" sldId="258"/>
            <ac:spMk id="104" creationId="{851808AB-2943-464C-A710-F2A18D869334}"/>
          </ac:spMkLst>
        </pc:spChg>
        <pc:graphicFrameChg chg="add del">
          <ac:chgData name="Julan Avila Gutierrez [jra0108]" userId="2e1549bf-47da-4d94-97f0-b65b81b987ad" providerId="ADAL" clId="{57B141AB-CECF-4E0B-94A8-D41B85AEE269}" dt="2023-09-15T00:29:20.246" v="370" actId="26606"/>
          <ac:graphicFrameMkLst>
            <pc:docMk/>
            <pc:sldMk cId="3416624868" sldId="258"/>
            <ac:graphicFrameMk id="7" creationId="{D592E850-0A1B-E9A9-1865-18E72699D25B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22.162" v="372" actId="26606"/>
          <ac:graphicFrameMkLst>
            <pc:docMk/>
            <pc:sldMk cId="3416624868" sldId="258"/>
            <ac:graphicFrameMk id="20" creationId="{8DD83318-7E56-A169-DD70-98BBB276F63E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24.365" v="374" actId="26606"/>
          <ac:graphicFrameMkLst>
            <pc:docMk/>
            <pc:sldMk cId="3416624868" sldId="258"/>
            <ac:graphicFrameMk id="25" creationId="{D592E850-0A1B-E9A9-1865-18E72699D25B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26.641" v="376" actId="26606"/>
          <ac:graphicFrameMkLst>
            <pc:docMk/>
            <pc:sldMk cId="3416624868" sldId="258"/>
            <ac:graphicFrameMk id="29" creationId="{2B623C76-5A93-F215-E737-4668BD7BF99E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31.605" v="378" actId="26606"/>
          <ac:graphicFrameMkLst>
            <pc:docMk/>
            <pc:sldMk cId="3416624868" sldId="258"/>
            <ac:graphicFrameMk id="31" creationId="{144906D4-2642-3D99-FF79-A5674FCD40BF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42.054" v="392" actId="26606"/>
          <ac:graphicFrameMkLst>
            <pc:docMk/>
            <pc:sldMk cId="3416624868" sldId="258"/>
            <ac:graphicFrameMk id="50" creationId="{14B55CAA-243F-AF8B-9868-EE05B6759536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43.497" v="394" actId="26606"/>
          <ac:graphicFrameMkLst>
            <pc:docMk/>
            <pc:sldMk cId="3416624868" sldId="258"/>
            <ac:graphicFrameMk id="54" creationId="{E095523A-4D1C-3332-F6E5-054C5B268374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47.993" v="399" actId="26606"/>
          <ac:graphicFrameMkLst>
            <pc:docMk/>
            <pc:sldMk cId="3416624868" sldId="258"/>
            <ac:graphicFrameMk id="63" creationId="{D592E850-0A1B-E9A9-1865-18E72699D25B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54.637" v="401" actId="26606"/>
          <ac:graphicFrameMkLst>
            <pc:docMk/>
            <pc:sldMk cId="3416624868" sldId="258"/>
            <ac:graphicFrameMk id="67" creationId="{E095523A-4D1C-3332-F6E5-054C5B268374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29:56.766" v="403" actId="26606"/>
          <ac:graphicFrameMkLst>
            <pc:docMk/>
            <pc:sldMk cId="3416624868" sldId="258"/>
            <ac:graphicFrameMk id="71" creationId="{14B55CAA-243F-AF8B-9868-EE05B6759536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02.196" v="405" actId="26606"/>
          <ac:graphicFrameMkLst>
            <pc:docMk/>
            <pc:sldMk cId="3416624868" sldId="258"/>
            <ac:graphicFrameMk id="76" creationId="{D592E850-0A1B-E9A9-1865-18E72699D25B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03.194" v="407" actId="26606"/>
          <ac:graphicFrameMkLst>
            <pc:docMk/>
            <pc:sldMk cId="3416624868" sldId="258"/>
            <ac:graphicFrameMk id="81" creationId="{8DD83318-7E56-A169-DD70-98BBB276F63E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04.862" v="412" actId="26606"/>
          <ac:graphicFrameMkLst>
            <pc:docMk/>
            <pc:sldMk cId="3416624868" sldId="258"/>
            <ac:graphicFrameMk id="90" creationId="{8DD83318-7E56-A169-DD70-98BBB276F63E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05.999" v="414" actId="26606"/>
          <ac:graphicFrameMkLst>
            <pc:docMk/>
            <pc:sldMk cId="3416624868" sldId="258"/>
            <ac:graphicFrameMk id="94" creationId="{2B623C76-5A93-F215-E737-4668BD7BF99E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06.644" v="416" actId="26606"/>
          <ac:graphicFrameMkLst>
            <pc:docMk/>
            <pc:sldMk cId="3416624868" sldId="258"/>
            <ac:graphicFrameMk id="98" creationId="{138A1F7B-AED2-6846-A38D-17690ABC5682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0:11.434" v="418" actId="26606"/>
          <ac:graphicFrameMkLst>
            <pc:docMk/>
            <pc:sldMk cId="3416624868" sldId="258"/>
            <ac:graphicFrameMk id="100" creationId="{144906D4-2642-3D99-FF79-A5674FCD40BF}"/>
          </ac:graphicFrameMkLst>
        </pc:graphicFrameChg>
        <pc:graphicFrameChg chg="add del">
          <ac:chgData name="Julan Avila Gutierrez [jra0108]" userId="2e1549bf-47da-4d94-97f0-b65b81b987ad" providerId="ADAL" clId="{57B141AB-CECF-4E0B-94A8-D41B85AEE269}" dt="2023-09-15T00:33:46.227" v="423" actId="21"/>
          <ac:graphicFrameMkLst>
            <pc:docMk/>
            <pc:sldMk cId="3416624868" sldId="258"/>
            <ac:graphicFrameMk id="105" creationId="{8DD83318-7E56-A169-DD70-98BBB276F63E}"/>
          </ac:graphicFrameMkLst>
        </pc:graphicFrameChg>
      </pc:sldChg>
      <pc:sldChg chg="addSp delSp modSp new mod modClrScheme chgLayout">
        <pc:chgData name="Julan Avila Gutierrez [jra0108]" userId="2e1549bf-47da-4d94-97f0-b65b81b987ad" providerId="ADAL" clId="{57B141AB-CECF-4E0B-94A8-D41B85AEE269}" dt="2023-09-15T00:37:00.864" v="494" actId="14100"/>
        <pc:sldMkLst>
          <pc:docMk/>
          <pc:sldMk cId="3885348287" sldId="259"/>
        </pc:sldMkLst>
        <pc:spChg chg="del mod ord">
          <ac:chgData name="Julan Avila Gutierrez [jra0108]" userId="2e1549bf-47da-4d94-97f0-b65b81b987ad" providerId="ADAL" clId="{57B141AB-CECF-4E0B-94A8-D41B85AEE269}" dt="2023-09-15T00:34:26.561" v="426" actId="700"/>
          <ac:spMkLst>
            <pc:docMk/>
            <pc:sldMk cId="3885348287" sldId="259"/>
            <ac:spMk id="2" creationId="{6C85D7B2-C167-7692-7368-17290A11922F}"/>
          </ac:spMkLst>
        </pc:spChg>
        <pc:spChg chg="del mod ord">
          <ac:chgData name="Julan Avila Gutierrez [jra0108]" userId="2e1549bf-47da-4d94-97f0-b65b81b987ad" providerId="ADAL" clId="{57B141AB-CECF-4E0B-94A8-D41B85AEE269}" dt="2023-09-15T00:34:26.561" v="426" actId="700"/>
          <ac:spMkLst>
            <pc:docMk/>
            <pc:sldMk cId="3885348287" sldId="259"/>
            <ac:spMk id="3" creationId="{D5AA57B6-B88F-04EB-97A9-0F3A1F6E059E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4:51.477" v="427" actId="700"/>
          <ac:spMkLst>
            <pc:docMk/>
            <pc:sldMk cId="3885348287" sldId="259"/>
            <ac:spMk id="4" creationId="{20459F8E-F49B-CB20-3968-7EFB41B06A89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4:51.477" v="427" actId="700"/>
          <ac:spMkLst>
            <pc:docMk/>
            <pc:sldMk cId="3885348287" sldId="259"/>
            <ac:spMk id="5" creationId="{83D566B3-F435-7149-29B5-0905367505AE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4:51.477" v="427" actId="700"/>
          <ac:spMkLst>
            <pc:docMk/>
            <pc:sldMk cId="3885348287" sldId="259"/>
            <ac:spMk id="6" creationId="{CA1864A7-176F-E6C0-B85A-32EA668043D1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5:04.260" v="429" actId="478"/>
          <ac:spMkLst>
            <pc:docMk/>
            <pc:sldMk cId="3885348287" sldId="259"/>
            <ac:spMk id="7" creationId="{62A142EE-9048-E94B-FF4F-5131C6756DA4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4:54.116" v="428"/>
          <ac:spMkLst>
            <pc:docMk/>
            <pc:sldMk cId="3885348287" sldId="259"/>
            <ac:spMk id="8" creationId="{272367D5-ED0C-5A17-8011-67C3EC44A360}"/>
          </ac:spMkLst>
        </pc:spChg>
        <pc:spChg chg="add del mod ord">
          <ac:chgData name="Julan Avila Gutierrez [jra0108]" userId="2e1549bf-47da-4d94-97f0-b65b81b987ad" providerId="ADAL" clId="{57B141AB-CECF-4E0B-94A8-D41B85AEE269}" dt="2023-09-15T00:36:30.433" v="489" actId="478"/>
          <ac:spMkLst>
            <pc:docMk/>
            <pc:sldMk cId="3885348287" sldId="259"/>
            <ac:spMk id="9" creationId="{9E10AB8D-45CF-75AF-2104-545FC1F973D3}"/>
          </ac:spMkLst>
        </pc:spChg>
        <pc:graphicFrameChg chg="add mod modGraphic">
          <ac:chgData name="Julan Avila Gutierrez [jra0108]" userId="2e1549bf-47da-4d94-97f0-b65b81b987ad" providerId="ADAL" clId="{57B141AB-CECF-4E0B-94A8-D41B85AEE269}" dt="2023-09-15T00:37:00.864" v="494" actId="14100"/>
          <ac:graphicFrameMkLst>
            <pc:docMk/>
            <pc:sldMk cId="3885348287" sldId="259"/>
            <ac:graphicFrameMk id="10" creationId="{8BA6D0A4-389F-FBD6-6157-8E7CFF25EC65}"/>
          </ac:graphicFrameMkLst>
        </pc:graphicFrameChg>
      </pc:sldChg>
      <pc:sldChg chg="add del ord">
        <pc:chgData name="Julan Avila Gutierrez [jra0108]" userId="2e1549bf-47da-4d94-97f0-b65b81b987ad" providerId="ADAL" clId="{57B141AB-CECF-4E0B-94A8-D41B85AEE269}" dt="2023-09-15T00:38:44.684" v="502" actId="47"/>
        <pc:sldMkLst>
          <pc:docMk/>
          <pc:sldMk cId="1409189782" sldId="260"/>
        </pc:sldMkLst>
      </pc:sldChg>
      <pc:sldChg chg="delSp modSp add mod setBg delDesignElem">
        <pc:chgData name="Julan Avila Gutierrez [jra0108]" userId="2e1549bf-47da-4d94-97f0-b65b81b987ad" providerId="ADAL" clId="{57B141AB-CECF-4E0B-94A8-D41B85AEE269}" dt="2023-09-15T00:38:54.469" v="516" actId="20577"/>
        <pc:sldMkLst>
          <pc:docMk/>
          <pc:sldMk cId="3739074976" sldId="261"/>
        </pc:sldMkLst>
        <pc:spChg chg="mod">
          <ac:chgData name="Julan Avila Gutierrez [jra0108]" userId="2e1549bf-47da-4d94-97f0-b65b81b987ad" providerId="ADAL" clId="{57B141AB-CECF-4E0B-94A8-D41B85AEE269}" dt="2023-09-15T00:38:54.469" v="516" actId="20577"/>
          <ac:spMkLst>
            <pc:docMk/>
            <pc:sldMk cId="3739074976" sldId="261"/>
            <ac:spMk id="4" creationId="{920E2FA3-9245-54A1-986A-6A59CCE5BCDE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6" creationId="{DB8F8250-7A81-4A19-87AD-FFB2CE4E39A5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9" creationId="{ADE57300-C7FF-4578-99A0-42B0295B123C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21" creationId="{F3FF94B3-6D3E-44FE-BB02-A9027C0003C7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26" creationId="{E20BB609-EF92-42DB-836C-0699A590B5CF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30" creationId="{B2C335F7-F61C-4EB4-80F2-4B1438FE66BB}"/>
          </ac:spMkLst>
        </pc:spChg>
        <pc:spChg chg="del">
          <ac:chgData name="Julan Avila Gutierrez [jra0108]" userId="2e1549bf-47da-4d94-97f0-b65b81b987ad" providerId="ADAL" clId="{57B141AB-CECF-4E0B-94A8-D41B85AEE269}" dt="2023-09-15T00:38:43.436" v="501"/>
          <ac:spMkLst>
            <pc:docMk/>
            <pc:sldMk cId="3739074976" sldId="261"/>
            <ac:spMk id="32" creationId="{F1189494-2B67-46D2-93D6-A122A09BF6B2}"/>
          </ac:spMkLst>
        </pc:spChg>
      </pc:sldChg>
      <pc:sldChg chg="addSp delSp modSp new mod modClrScheme chgLayout">
        <pc:chgData name="Julan Avila Gutierrez [jra0108]" userId="2e1549bf-47da-4d94-97f0-b65b81b987ad" providerId="ADAL" clId="{57B141AB-CECF-4E0B-94A8-D41B85AEE269}" dt="2023-09-15T00:45:55.574" v="671" actId="20577"/>
        <pc:sldMkLst>
          <pc:docMk/>
          <pc:sldMk cId="2906646968" sldId="262"/>
        </pc:sldMkLst>
        <pc:spChg chg="del mod ord">
          <ac:chgData name="Julan Avila Gutierrez [jra0108]" userId="2e1549bf-47da-4d94-97f0-b65b81b987ad" providerId="ADAL" clId="{57B141AB-CECF-4E0B-94A8-D41B85AEE269}" dt="2023-09-15T00:39:29.276" v="518" actId="700"/>
          <ac:spMkLst>
            <pc:docMk/>
            <pc:sldMk cId="2906646968" sldId="262"/>
            <ac:spMk id="2" creationId="{F81773DB-D2E7-8817-67EA-A21A4FE5EEC5}"/>
          </ac:spMkLst>
        </pc:spChg>
        <pc:spChg chg="add mod ord">
          <ac:chgData name="Julan Avila Gutierrez [jra0108]" userId="2e1549bf-47da-4d94-97f0-b65b81b987ad" providerId="ADAL" clId="{57B141AB-CECF-4E0B-94A8-D41B85AEE269}" dt="2023-09-15T00:44:07.613" v="550" actId="700"/>
          <ac:spMkLst>
            <pc:docMk/>
            <pc:sldMk cId="2906646968" sldId="262"/>
            <ac:spMk id="3" creationId="{E8D3A9C7-EAA9-41C0-07CD-DC438DCB21C2}"/>
          </ac:spMkLst>
        </pc:spChg>
        <pc:spChg chg="add del mod ord">
          <ac:chgData name="Julan Avila Gutierrez [jra0108]" userId="2e1549bf-47da-4d94-97f0-b65b81b987ad" providerId="ADAL" clId="{57B141AB-CECF-4E0B-94A8-D41B85AEE269}" dt="2023-09-15T00:42:54.716" v="519" actId="931"/>
          <ac:spMkLst>
            <pc:docMk/>
            <pc:sldMk cId="2906646968" sldId="262"/>
            <ac:spMk id="4" creationId="{542FF5C3-5BE5-B55C-CDB5-4321F4CC2B40}"/>
          </ac:spMkLst>
        </pc:spChg>
        <pc:spChg chg="add mod ord">
          <ac:chgData name="Julan Avila Gutierrez [jra0108]" userId="2e1549bf-47da-4d94-97f0-b65b81b987ad" providerId="ADAL" clId="{57B141AB-CECF-4E0B-94A8-D41B85AEE269}" dt="2023-09-15T00:45:55.574" v="671" actId="20577"/>
          <ac:spMkLst>
            <pc:docMk/>
            <pc:sldMk cId="2906646968" sldId="262"/>
            <ac:spMk id="7" creationId="{E9B02E38-133B-278C-7161-A6C6B37BC7CF}"/>
          </ac:spMkLst>
        </pc:spChg>
        <pc:picChg chg="add mod ord modCrop">
          <ac:chgData name="Julan Avila Gutierrez [jra0108]" userId="2e1549bf-47da-4d94-97f0-b65b81b987ad" providerId="ADAL" clId="{57B141AB-CECF-4E0B-94A8-D41B85AEE269}" dt="2023-09-15T00:45:09.615" v="655" actId="1076"/>
          <ac:picMkLst>
            <pc:docMk/>
            <pc:sldMk cId="2906646968" sldId="262"/>
            <ac:picMk id="6" creationId="{1E3A7B6D-1007-921A-1BBC-BAD28E5C551F}"/>
          </ac:picMkLst>
        </pc:picChg>
      </pc:sldChg>
      <pc:sldMasterChg chg="del delSldLayout">
        <pc:chgData name="Julan Avila Gutierrez [jra0108]" userId="2e1549bf-47da-4d94-97f0-b65b81b987ad" providerId="ADAL" clId="{57B141AB-CECF-4E0B-94A8-D41B85AEE269}" dt="2023-09-15T00:20:50.748" v="1" actId="26606"/>
        <pc:sldMasterMkLst>
          <pc:docMk/>
          <pc:sldMasterMk cId="2824407445" sldId="2147483648"/>
        </pc:sldMasterMkLst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1908113989" sldId="2147483649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1811645671" sldId="2147483650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1075786144" sldId="2147483651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3085325948" sldId="2147483652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3068309332" sldId="2147483653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2449361285" sldId="2147483654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3860216397" sldId="2147483655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3832281607" sldId="2147483656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498671470" sldId="2147483657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3376211433" sldId="2147483658"/>
          </pc:sldLayoutMkLst>
        </pc:sldLayoutChg>
        <pc:sldLayoutChg chg="del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2824407445" sldId="2147483648"/>
            <pc:sldLayoutMk cId="2605427866" sldId="2147483659"/>
          </pc:sldLayoutMkLst>
        </pc:sldLayoutChg>
      </pc:sldMasterChg>
      <pc:sldMasterChg chg="add addSldLayout">
        <pc:chgData name="Julan Avila Gutierrez [jra0108]" userId="2e1549bf-47da-4d94-97f0-b65b81b987ad" providerId="ADAL" clId="{57B141AB-CECF-4E0B-94A8-D41B85AEE269}" dt="2023-09-15T00:20:50.748" v="1" actId="26606"/>
        <pc:sldMasterMkLst>
          <pc:docMk/>
          <pc:sldMasterMk cId="629287454" sldId="2147483686"/>
        </pc:sldMasterMkLst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2705091280" sldId="2147483675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1386745065" sldId="2147483676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9720290" sldId="2147483677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2087633979" sldId="2147483678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1173399950" sldId="2147483679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1274930356" sldId="2147483680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2231600035" sldId="2147483681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1941968559" sldId="2147483682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980524353" sldId="2147483683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1529541863" sldId="2147483684"/>
          </pc:sldLayoutMkLst>
        </pc:sldLayoutChg>
        <pc:sldLayoutChg chg="add">
          <pc:chgData name="Julan Avila Gutierrez [jra0108]" userId="2e1549bf-47da-4d94-97f0-b65b81b987ad" providerId="ADAL" clId="{57B141AB-CECF-4E0B-94A8-D41B85AEE269}" dt="2023-09-15T00:20:50.748" v="1" actId="26606"/>
          <pc:sldLayoutMkLst>
            <pc:docMk/>
            <pc:sldMasterMk cId="629287454" sldId="2147483686"/>
            <pc:sldLayoutMk cId="3169560429" sldId="2147483685"/>
          </pc:sldLayoutMkLst>
        </pc:sldLayoutChg>
      </pc:sldMasterChg>
    </pc:docChg>
  </pc:docChgLst>
  <pc:docChgLst>
    <pc:chgData name="Julan Avila Gutierrez [jra0108]" userId="2e1549bf-47da-4d94-97f0-b65b81b987ad" providerId="ADAL" clId="{612D1305-5520-49F3-AE56-99E05C9628C6}"/>
    <pc:docChg chg="undo redo custSel addSld delSld modSld sldOrd">
      <pc:chgData name="Julan Avila Gutierrez [jra0108]" userId="2e1549bf-47da-4d94-97f0-b65b81b987ad" providerId="ADAL" clId="{612D1305-5520-49F3-AE56-99E05C9628C6}" dt="2023-09-17T08:37:18.138" v="2999" actId="20577"/>
      <pc:docMkLst>
        <pc:docMk/>
      </pc:docMkLst>
      <pc:sldChg chg="modSp">
        <pc:chgData name="Julan Avila Gutierrez [jra0108]" userId="2e1549bf-47da-4d94-97f0-b65b81b987ad" providerId="ADAL" clId="{612D1305-5520-49F3-AE56-99E05C9628C6}" dt="2023-09-17T08:33:26.702" v="2928" actId="20577"/>
        <pc:sldMkLst>
          <pc:docMk/>
          <pc:sldMk cId="518060830" sldId="257"/>
        </pc:sldMkLst>
        <pc:graphicFrameChg chg="mod">
          <ac:chgData name="Julan Avila Gutierrez [jra0108]" userId="2e1549bf-47da-4d94-97f0-b65b81b987ad" providerId="ADAL" clId="{612D1305-5520-49F3-AE56-99E05C9628C6}" dt="2023-09-17T08:33:26.702" v="2928" actId="20577"/>
          <ac:graphicFrameMkLst>
            <pc:docMk/>
            <pc:sldMk cId="518060830" sldId="257"/>
            <ac:graphicFrameMk id="7" creationId="{C1AB9380-376B-9ACB-BF3D-A2DF06FCDA8F}"/>
          </ac:graphicFrameMkLst>
        </pc:graphicFrameChg>
      </pc:sldChg>
      <pc:sldChg chg="modSp mod">
        <pc:chgData name="Julan Avila Gutierrez [jra0108]" userId="2e1549bf-47da-4d94-97f0-b65b81b987ad" providerId="ADAL" clId="{612D1305-5520-49F3-AE56-99E05C9628C6}" dt="2023-09-17T02:23:58.342" v="4" actId="20577"/>
        <pc:sldMkLst>
          <pc:docMk/>
          <pc:sldMk cId="2906646968" sldId="262"/>
        </pc:sldMkLst>
        <pc:spChg chg="mod">
          <ac:chgData name="Julan Avila Gutierrez [jra0108]" userId="2e1549bf-47da-4d94-97f0-b65b81b987ad" providerId="ADAL" clId="{612D1305-5520-49F3-AE56-99E05C9628C6}" dt="2023-09-17T02:23:58.342" v="4" actId="20577"/>
          <ac:spMkLst>
            <pc:docMk/>
            <pc:sldMk cId="2906646968" sldId="262"/>
            <ac:spMk id="7" creationId="{E9B02E38-133B-278C-7161-A6C6B37BC7CF}"/>
          </ac:spMkLst>
        </pc:spChg>
      </pc:sldChg>
      <pc:sldChg chg="addSp delSp modSp new mod setBg addAnim delAnim">
        <pc:chgData name="Julan Avila Gutierrez [jra0108]" userId="2e1549bf-47da-4d94-97f0-b65b81b987ad" providerId="ADAL" clId="{612D1305-5520-49F3-AE56-99E05C9628C6}" dt="2023-09-17T02:27:21.576" v="131" actId="1076"/>
        <pc:sldMkLst>
          <pc:docMk/>
          <pc:sldMk cId="2649347447" sldId="263"/>
        </pc:sldMkLst>
        <pc:spChg chg="mo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2" creationId="{A53C295F-DAC8-142C-82FF-E5D887205D70}"/>
          </ac:spMkLst>
        </pc:spChg>
        <pc:spChg chg="del">
          <ac:chgData name="Julan Avila Gutierrez [jra0108]" userId="2e1549bf-47da-4d94-97f0-b65b81b987ad" providerId="ADAL" clId="{612D1305-5520-49F3-AE56-99E05C9628C6}" dt="2023-09-17T02:25:25.330" v="105" actId="931"/>
          <ac:spMkLst>
            <pc:docMk/>
            <pc:sldMk cId="2649347447" sldId="263"/>
            <ac:spMk id="3" creationId="{085B6EBD-0127-B550-F85F-FB24EF639AFD}"/>
          </ac:spMkLst>
        </pc:spChg>
        <pc:spChg chg="mo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4" creationId="{65980548-74DE-8B91-6C62-856109FD0213}"/>
          </ac:spMkLst>
        </pc:spChg>
        <pc:spChg chg="add del mod">
          <ac:chgData name="Julan Avila Gutierrez [jra0108]" userId="2e1549bf-47da-4d94-97f0-b65b81b987ad" providerId="ADAL" clId="{612D1305-5520-49F3-AE56-99E05C9628C6}" dt="2023-09-17T02:26:11.238" v="107" actId="22"/>
          <ac:spMkLst>
            <pc:docMk/>
            <pc:sldMk cId="2649347447" sldId="263"/>
            <ac:spMk id="8" creationId="{E1303AC2-FBCD-C67B-DC3C-0F42E1F0D7E7}"/>
          </ac:spMkLst>
        </pc:spChg>
        <pc:spChg chg="add del">
          <ac:chgData name="Julan Avila Gutierrez [jra0108]" userId="2e1549bf-47da-4d94-97f0-b65b81b987ad" providerId="ADAL" clId="{612D1305-5520-49F3-AE56-99E05C9628C6}" dt="2023-09-17T02:26:18.181" v="110" actId="26606"/>
          <ac:spMkLst>
            <pc:docMk/>
            <pc:sldMk cId="2649347447" sldId="263"/>
            <ac:spMk id="15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2:26:18.181" v="110" actId="26606"/>
          <ac:spMkLst>
            <pc:docMk/>
            <pc:sldMk cId="2649347447" sldId="263"/>
            <ac:spMk id="17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2:26:18.181" v="110" actId="26606"/>
          <ac:spMkLst>
            <pc:docMk/>
            <pc:sldMk cId="2649347447" sldId="263"/>
            <ac:spMk id="19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2:26:18.181" v="110" actId="26606"/>
          <ac:spMkLst>
            <pc:docMk/>
            <pc:sldMk cId="2649347447" sldId="263"/>
            <ac:spMk id="21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2:26:18.181" v="110" actId="26606"/>
          <ac:spMkLst>
            <pc:docMk/>
            <pc:sldMk cId="2649347447" sldId="263"/>
            <ac:spMk id="23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2:26:19.969" v="112" actId="26606"/>
          <ac:spMkLst>
            <pc:docMk/>
            <pc:sldMk cId="2649347447" sldId="263"/>
            <ac:spMk id="25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2:26:19.969" v="112" actId="26606"/>
          <ac:spMkLst>
            <pc:docMk/>
            <pc:sldMk cId="2649347447" sldId="263"/>
            <ac:spMk id="26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2:26:19.969" v="112" actId="26606"/>
          <ac:spMkLst>
            <pc:docMk/>
            <pc:sldMk cId="2649347447" sldId="263"/>
            <ac:spMk id="27" creationId="{DD1980C8-FD80-43D8-9D6A-0262A4D53391}"/>
          </ac:spMkLst>
        </pc:spChg>
        <pc:spChg chg="add del">
          <ac:chgData name="Julan Avila Gutierrez [jra0108]" userId="2e1549bf-47da-4d94-97f0-b65b81b987ad" providerId="ADAL" clId="{612D1305-5520-49F3-AE56-99E05C9628C6}" dt="2023-09-17T02:26:19.969" v="112" actId="26606"/>
          <ac:spMkLst>
            <pc:docMk/>
            <pc:sldMk cId="2649347447" sldId="263"/>
            <ac:spMk id="28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2:26:19.969" v="112" actId="26606"/>
          <ac:spMkLst>
            <pc:docMk/>
            <pc:sldMk cId="2649347447" sldId="263"/>
            <ac:spMk id="29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2:26:24.256" v="115" actId="26606"/>
          <ac:spMkLst>
            <pc:docMk/>
            <pc:sldMk cId="2649347447" sldId="263"/>
            <ac:spMk id="3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2:26:24.256" v="115" actId="26606"/>
          <ac:spMkLst>
            <pc:docMk/>
            <pc:sldMk cId="2649347447" sldId="263"/>
            <ac:spMk id="32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2:26:24.256" v="115" actId="26606"/>
          <ac:spMkLst>
            <pc:docMk/>
            <pc:sldMk cId="2649347447" sldId="263"/>
            <ac:spMk id="33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2:26:24.256" v="115" actId="26606"/>
          <ac:spMkLst>
            <pc:docMk/>
            <pc:sldMk cId="2649347447" sldId="263"/>
            <ac:spMk id="34" creationId="{637992A9-1E8C-4E57-B4F4-EE2D38E504A2}"/>
          </ac:spMkLst>
        </pc:spChg>
        <pc:spChg chg="add del">
          <ac:chgData name="Julan Avila Gutierrez [jra0108]" userId="2e1549bf-47da-4d94-97f0-b65b81b987ad" providerId="ADAL" clId="{612D1305-5520-49F3-AE56-99E05C9628C6}" dt="2023-09-17T02:26:24.256" v="115" actId="26606"/>
          <ac:spMkLst>
            <pc:docMk/>
            <pc:sldMk cId="2649347447" sldId="263"/>
            <ac:spMk id="35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2:26:25.345" v="117" actId="26606"/>
          <ac:spMkLst>
            <pc:docMk/>
            <pc:sldMk cId="2649347447" sldId="263"/>
            <ac:spMk id="37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2:26:25.345" v="117" actId="26606"/>
          <ac:spMkLst>
            <pc:docMk/>
            <pc:sldMk cId="2649347447" sldId="263"/>
            <ac:spMk id="38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2:26:25.345" v="117" actId="26606"/>
          <ac:spMkLst>
            <pc:docMk/>
            <pc:sldMk cId="2649347447" sldId="263"/>
            <ac:spMk id="39" creationId="{956C5C09-0043-4549-B800-2101B70D667D}"/>
          </ac:spMkLst>
        </pc:spChg>
        <pc:spChg chg="add del">
          <ac:chgData name="Julan Avila Gutierrez [jra0108]" userId="2e1549bf-47da-4d94-97f0-b65b81b987ad" providerId="ADAL" clId="{612D1305-5520-49F3-AE56-99E05C9628C6}" dt="2023-09-17T02:26:25.345" v="117" actId="26606"/>
          <ac:spMkLst>
            <pc:docMk/>
            <pc:sldMk cId="2649347447" sldId="263"/>
            <ac:spMk id="40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2:26:25.345" v="117" actId="26606"/>
          <ac:spMkLst>
            <pc:docMk/>
            <pc:sldMk cId="2649347447" sldId="263"/>
            <ac:spMk id="41" creationId="{D7F30350-89E1-48BF-9F61-291AB97768D0}"/>
          </ac:spMkLst>
        </pc:spChg>
        <pc:spChg chg="add del">
          <ac:chgData name="Julan Avila Gutierrez [jra0108]" userId="2e1549bf-47da-4d94-97f0-b65b81b987ad" providerId="ADAL" clId="{612D1305-5520-49F3-AE56-99E05C9628C6}" dt="2023-09-17T02:26:27.450" v="119" actId="26606"/>
          <ac:spMkLst>
            <pc:docMk/>
            <pc:sldMk cId="2649347447" sldId="263"/>
            <ac:spMk id="43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2:26:27.450" v="119" actId="26606"/>
          <ac:spMkLst>
            <pc:docMk/>
            <pc:sldMk cId="2649347447" sldId="263"/>
            <ac:spMk id="44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2:26:27.450" v="119" actId="26606"/>
          <ac:spMkLst>
            <pc:docMk/>
            <pc:sldMk cId="2649347447" sldId="263"/>
            <ac:spMk id="45" creationId="{CD7F9EC8-0E2C-4023-9DD1-73BEF6B80D13}"/>
          </ac:spMkLst>
        </pc:spChg>
        <pc:spChg chg="add del">
          <ac:chgData name="Julan Avila Gutierrez [jra0108]" userId="2e1549bf-47da-4d94-97f0-b65b81b987ad" providerId="ADAL" clId="{612D1305-5520-49F3-AE56-99E05C9628C6}" dt="2023-09-17T02:26:27.450" v="119" actId="26606"/>
          <ac:spMkLst>
            <pc:docMk/>
            <pc:sldMk cId="2649347447" sldId="263"/>
            <ac:spMk id="46" creationId="{AACEB7BF-F8E5-4078-97E4-4276495F2BC2}"/>
          </ac:spMkLst>
        </pc:spChg>
        <pc:spChg chg="add del">
          <ac:chgData name="Julan Avila Gutierrez [jra0108]" userId="2e1549bf-47da-4d94-97f0-b65b81b987ad" providerId="ADAL" clId="{612D1305-5520-49F3-AE56-99E05C9628C6}" dt="2023-09-17T02:26:27.450" v="119" actId="26606"/>
          <ac:spMkLst>
            <pc:docMk/>
            <pc:sldMk cId="2649347447" sldId="263"/>
            <ac:spMk id="47" creationId="{C0301BA4-10E6-44CC-9EEC-727EDF3BC4B8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49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50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51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52" creationId="{6F5D6D08-411E-40CE-BA85-27B88B4BD44C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53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2:26:27.459" v="120" actId="26606"/>
          <ac:spMkLst>
            <pc:docMk/>
            <pc:sldMk cId="2649347447" sldId="263"/>
            <ac:spMk id="54" creationId="{F1189494-2B67-46D2-93D6-A122A09BF6B2}"/>
          </ac:spMkLst>
        </pc:spChg>
        <pc:picChg chg="add del mod">
          <ac:chgData name="Julan Avila Gutierrez [jra0108]" userId="2e1549bf-47da-4d94-97f0-b65b81b987ad" providerId="ADAL" clId="{612D1305-5520-49F3-AE56-99E05C9628C6}" dt="2023-09-17T02:25:27.793" v="106" actId="478"/>
          <ac:picMkLst>
            <pc:docMk/>
            <pc:sldMk cId="2649347447" sldId="263"/>
            <ac:picMk id="6" creationId="{0B840494-78B9-9B03-FE6F-9051A6E2A560}"/>
          </ac:picMkLst>
        </pc:picChg>
        <pc:picChg chg="add mod ord modCrop">
          <ac:chgData name="Julan Avila Gutierrez [jra0108]" userId="2e1549bf-47da-4d94-97f0-b65b81b987ad" providerId="ADAL" clId="{612D1305-5520-49F3-AE56-99E05C9628C6}" dt="2023-09-17T02:27:21.576" v="131" actId="1076"/>
          <ac:picMkLst>
            <pc:docMk/>
            <pc:sldMk cId="2649347447" sldId="263"/>
            <ac:picMk id="10" creationId="{42C84069-860C-74DC-6CC0-71EF7625A764}"/>
          </ac:picMkLst>
        </pc:picChg>
      </pc:sldChg>
      <pc:sldChg chg="modSp add mod ord">
        <pc:chgData name="Julan Avila Gutierrez [jra0108]" userId="2e1549bf-47da-4d94-97f0-b65b81b987ad" providerId="ADAL" clId="{612D1305-5520-49F3-AE56-99E05C9628C6}" dt="2023-09-17T02:29:23.029" v="182" actId="14100"/>
        <pc:sldMkLst>
          <pc:docMk/>
          <pc:sldMk cId="1742673184" sldId="264"/>
        </pc:sldMkLst>
        <pc:spChg chg="mod">
          <ac:chgData name="Julan Avila Gutierrez [jra0108]" userId="2e1549bf-47da-4d94-97f0-b65b81b987ad" providerId="ADAL" clId="{612D1305-5520-49F3-AE56-99E05C9628C6}" dt="2023-09-17T02:29:23.029" v="182" actId="14100"/>
          <ac:spMkLst>
            <pc:docMk/>
            <pc:sldMk cId="1742673184" sldId="264"/>
            <ac:spMk id="4" creationId="{920E2FA3-9245-54A1-986A-6A59CCE5BCDE}"/>
          </ac:spMkLst>
        </pc:spChg>
      </pc:sldChg>
      <pc:sldChg chg="addSp delSp modSp new mod modClrScheme chgLayout">
        <pc:chgData name="Julan Avila Gutierrez [jra0108]" userId="2e1549bf-47da-4d94-97f0-b65b81b987ad" providerId="ADAL" clId="{612D1305-5520-49F3-AE56-99E05C9628C6}" dt="2023-09-17T02:35:54.215" v="321" actId="313"/>
        <pc:sldMkLst>
          <pc:docMk/>
          <pc:sldMk cId="1354423877" sldId="265"/>
        </pc:sldMkLst>
        <pc:spChg chg="del mod ord">
          <ac:chgData name="Julan Avila Gutierrez [jra0108]" userId="2e1549bf-47da-4d94-97f0-b65b81b987ad" providerId="ADAL" clId="{612D1305-5520-49F3-AE56-99E05C9628C6}" dt="2023-09-17T02:30:45.815" v="184" actId="700"/>
          <ac:spMkLst>
            <pc:docMk/>
            <pc:sldMk cId="1354423877" sldId="265"/>
            <ac:spMk id="2" creationId="{428DE4A3-BAC6-BB39-CB74-9E173C8FD856}"/>
          </ac:spMkLst>
        </pc:spChg>
        <pc:spChg chg="add mod ord">
          <ac:chgData name="Julan Avila Gutierrez [jra0108]" userId="2e1549bf-47da-4d94-97f0-b65b81b987ad" providerId="ADAL" clId="{612D1305-5520-49F3-AE56-99E05C9628C6}" dt="2023-09-17T02:31:23.690" v="188" actId="255"/>
          <ac:spMkLst>
            <pc:docMk/>
            <pc:sldMk cId="1354423877" sldId="265"/>
            <ac:spMk id="3" creationId="{B9C22C2D-EFB6-6DDB-9944-B6B92CE60AC3}"/>
          </ac:spMkLst>
        </pc:spChg>
        <pc:spChg chg="add del mod ord">
          <ac:chgData name="Julan Avila Gutierrez [jra0108]" userId="2e1549bf-47da-4d94-97f0-b65b81b987ad" providerId="ADAL" clId="{612D1305-5520-49F3-AE56-99E05C9628C6}" dt="2023-09-17T02:33:33.909" v="189" actId="22"/>
          <ac:spMkLst>
            <pc:docMk/>
            <pc:sldMk cId="1354423877" sldId="265"/>
            <ac:spMk id="4" creationId="{A9E5EEE3-6F4F-D443-18F3-F01F7A37D9A3}"/>
          </ac:spMkLst>
        </pc:spChg>
        <pc:spChg chg="add mod ord">
          <ac:chgData name="Julan Avila Gutierrez [jra0108]" userId="2e1549bf-47da-4d94-97f0-b65b81b987ad" providerId="ADAL" clId="{612D1305-5520-49F3-AE56-99E05C9628C6}" dt="2023-09-17T02:35:54.215" v="321" actId="313"/>
          <ac:spMkLst>
            <pc:docMk/>
            <pc:sldMk cId="1354423877" sldId="265"/>
            <ac:spMk id="5" creationId="{08B5B792-10E3-CE49-F10E-07B7855B1AE6}"/>
          </ac:spMkLst>
        </pc:spChg>
        <pc:picChg chg="add mod ord">
          <ac:chgData name="Julan Avila Gutierrez [jra0108]" userId="2e1549bf-47da-4d94-97f0-b65b81b987ad" providerId="ADAL" clId="{612D1305-5520-49F3-AE56-99E05C9628C6}" dt="2023-09-17T02:35:18.683" v="209" actId="1076"/>
          <ac:picMkLst>
            <pc:docMk/>
            <pc:sldMk cId="1354423877" sldId="265"/>
            <ac:picMk id="7" creationId="{8BF05A63-FB87-24A4-BC4D-F0915150B8CC}"/>
          </ac:picMkLst>
        </pc:picChg>
        <pc:picChg chg="add mod">
          <ac:chgData name="Julan Avila Gutierrez [jra0108]" userId="2e1549bf-47da-4d94-97f0-b65b81b987ad" providerId="ADAL" clId="{612D1305-5520-49F3-AE56-99E05C9628C6}" dt="2023-09-17T02:35:18.683" v="209" actId="1076"/>
          <ac:picMkLst>
            <pc:docMk/>
            <pc:sldMk cId="1354423877" sldId="265"/>
            <ac:picMk id="9" creationId="{3E373C20-7FA4-9013-3A13-8FE9886F8B66}"/>
          </ac:picMkLst>
        </pc:picChg>
        <pc:picChg chg="add mod">
          <ac:chgData name="Julan Avila Gutierrez [jra0108]" userId="2e1549bf-47da-4d94-97f0-b65b81b987ad" providerId="ADAL" clId="{612D1305-5520-49F3-AE56-99E05C9628C6}" dt="2023-09-17T02:35:18.683" v="209" actId="1076"/>
          <ac:picMkLst>
            <pc:docMk/>
            <pc:sldMk cId="1354423877" sldId="265"/>
            <ac:picMk id="11" creationId="{30159C41-B605-5A02-8257-9A42FBD9C5FF}"/>
          </ac:picMkLst>
        </pc:picChg>
      </pc:sldChg>
      <pc:sldChg chg="addSp delSp modSp new mod ord">
        <pc:chgData name="Julan Avila Gutierrez [jra0108]" userId="2e1549bf-47da-4d94-97f0-b65b81b987ad" providerId="ADAL" clId="{612D1305-5520-49F3-AE56-99E05C9628C6}" dt="2023-09-17T02:40:38.442" v="501"/>
        <pc:sldMkLst>
          <pc:docMk/>
          <pc:sldMk cId="4160185199" sldId="266"/>
        </pc:sldMkLst>
        <pc:spChg chg="mod">
          <ac:chgData name="Julan Avila Gutierrez [jra0108]" userId="2e1549bf-47da-4d94-97f0-b65b81b987ad" providerId="ADAL" clId="{612D1305-5520-49F3-AE56-99E05C9628C6}" dt="2023-09-17T02:38:51.855" v="399"/>
          <ac:spMkLst>
            <pc:docMk/>
            <pc:sldMk cId="4160185199" sldId="266"/>
            <ac:spMk id="2" creationId="{909572FD-7A56-34D5-733C-669563EC00F1}"/>
          </ac:spMkLst>
        </pc:spChg>
        <pc:spChg chg="del">
          <ac:chgData name="Julan Avila Gutierrez [jra0108]" userId="2e1549bf-47da-4d94-97f0-b65b81b987ad" providerId="ADAL" clId="{612D1305-5520-49F3-AE56-99E05C9628C6}" dt="2023-09-17T02:37:47.778" v="324" actId="22"/>
          <ac:spMkLst>
            <pc:docMk/>
            <pc:sldMk cId="4160185199" sldId="266"/>
            <ac:spMk id="3" creationId="{CDAF8A6D-AD7D-4EE3-51D9-E21DC46036A9}"/>
          </ac:spMkLst>
        </pc:spChg>
        <pc:spChg chg="mod">
          <ac:chgData name="Julan Avila Gutierrez [jra0108]" userId="2e1549bf-47da-4d94-97f0-b65b81b987ad" providerId="ADAL" clId="{612D1305-5520-49F3-AE56-99E05C9628C6}" dt="2023-09-17T02:40:16.322" v="498" actId="113"/>
          <ac:spMkLst>
            <pc:docMk/>
            <pc:sldMk cId="4160185199" sldId="266"/>
            <ac:spMk id="4" creationId="{1E8A58CB-3D80-A78D-0BCA-19E387BB6A60}"/>
          </ac:spMkLst>
        </pc:spChg>
        <pc:spChg chg="add mod">
          <ac:chgData name="Julan Avila Gutierrez [jra0108]" userId="2e1549bf-47da-4d94-97f0-b65b81b987ad" providerId="ADAL" clId="{612D1305-5520-49F3-AE56-99E05C9628C6}" dt="2023-09-17T02:39:10.541" v="404" actId="478"/>
          <ac:spMkLst>
            <pc:docMk/>
            <pc:sldMk cId="4160185199" sldId="266"/>
            <ac:spMk id="8" creationId="{75D59D3E-D519-117C-451C-A892EA4496B8}"/>
          </ac:spMkLst>
        </pc:spChg>
        <pc:picChg chg="add del mod ord">
          <ac:chgData name="Julan Avila Gutierrez [jra0108]" userId="2e1549bf-47da-4d94-97f0-b65b81b987ad" providerId="ADAL" clId="{612D1305-5520-49F3-AE56-99E05C9628C6}" dt="2023-09-17T02:39:10.541" v="404" actId="478"/>
          <ac:picMkLst>
            <pc:docMk/>
            <pc:sldMk cId="4160185199" sldId="266"/>
            <ac:picMk id="6" creationId="{0E9618B5-3DBB-EE4D-4137-B9DC3A8D8FC6}"/>
          </ac:picMkLst>
        </pc:picChg>
        <pc:picChg chg="add mod">
          <ac:chgData name="Julan Avila Gutierrez [jra0108]" userId="2e1549bf-47da-4d94-97f0-b65b81b987ad" providerId="ADAL" clId="{612D1305-5520-49F3-AE56-99E05C9628C6}" dt="2023-09-17T02:40:31.304" v="499" actId="1076"/>
          <ac:picMkLst>
            <pc:docMk/>
            <pc:sldMk cId="4160185199" sldId="266"/>
            <ac:picMk id="10" creationId="{DE0C2D8B-601A-ECBE-2DEB-FC9DCA8CDB26}"/>
          </ac:picMkLst>
        </pc:picChg>
      </pc:sldChg>
      <pc:sldChg chg="add">
        <pc:chgData name="Julan Avila Gutierrez [jra0108]" userId="2e1549bf-47da-4d94-97f0-b65b81b987ad" providerId="ADAL" clId="{612D1305-5520-49F3-AE56-99E05C9628C6}" dt="2023-09-17T02:38:40.254" v="398" actId="2890"/>
        <pc:sldMkLst>
          <pc:docMk/>
          <pc:sldMk cId="1649852924" sldId="267"/>
        </pc:sldMkLst>
      </pc:sldChg>
      <pc:sldChg chg="addSp delSp modSp add mod">
        <pc:chgData name="Julan Avila Gutierrez [jra0108]" userId="2e1549bf-47da-4d94-97f0-b65b81b987ad" providerId="ADAL" clId="{612D1305-5520-49F3-AE56-99E05C9628C6}" dt="2023-09-17T05:32:17.219" v="511" actId="22"/>
        <pc:sldMkLst>
          <pc:docMk/>
          <pc:sldMk cId="2224424259" sldId="268"/>
        </pc:sldMkLst>
        <pc:spChg chg="mod">
          <ac:chgData name="Julan Avila Gutierrez [jra0108]" userId="2e1549bf-47da-4d94-97f0-b65b81b987ad" providerId="ADAL" clId="{612D1305-5520-49F3-AE56-99E05C9628C6}" dt="2023-09-17T02:41:02.354" v="503"/>
          <ac:spMkLst>
            <pc:docMk/>
            <pc:sldMk cId="2224424259" sldId="268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2:41:09.516" v="509" actId="20577"/>
          <ac:spMkLst>
            <pc:docMk/>
            <pc:sldMk cId="2224424259" sldId="268"/>
            <ac:spMk id="4" creationId="{1E8A58CB-3D80-A78D-0BCA-19E387BB6A60}"/>
          </ac:spMkLst>
        </pc:spChg>
        <pc:spChg chg="del">
          <ac:chgData name="Julan Avila Gutierrez [jra0108]" userId="2e1549bf-47da-4d94-97f0-b65b81b987ad" providerId="ADAL" clId="{612D1305-5520-49F3-AE56-99E05C9628C6}" dt="2023-09-17T05:32:17.219" v="511" actId="22"/>
          <ac:spMkLst>
            <pc:docMk/>
            <pc:sldMk cId="2224424259" sldId="268"/>
            <ac:spMk id="8" creationId="{75D59D3E-D519-117C-451C-A892EA4496B8}"/>
          </ac:spMkLst>
        </pc:spChg>
        <pc:picChg chg="add mod ord">
          <ac:chgData name="Julan Avila Gutierrez [jra0108]" userId="2e1549bf-47da-4d94-97f0-b65b81b987ad" providerId="ADAL" clId="{612D1305-5520-49F3-AE56-99E05C9628C6}" dt="2023-09-17T05:32:17.219" v="511" actId="22"/>
          <ac:picMkLst>
            <pc:docMk/>
            <pc:sldMk cId="2224424259" sldId="268"/>
            <ac:picMk id="5" creationId="{AAC102DD-A66E-45E2-E997-D238F9DC6B3A}"/>
          </ac:picMkLst>
        </pc:picChg>
        <pc:picChg chg="del">
          <ac:chgData name="Julan Avila Gutierrez [jra0108]" userId="2e1549bf-47da-4d94-97f0-b65b81b987ad" providerId="ADAL" clId="{612D1305-5520-49F3-AE56-99E05C9628C6}" dt="2023-09-17T02:41:10.619" v="510" actId="478"/>
          <ac:picMkLst>
            <pc:docMk/>
            <pc:sldMk cId="2224424259" sldId="268"/>
            <ac:picMk id="10" creationId="{DE0C2D8B-601A-ECBE-2DEB-FC9DCA8CDB26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6:35:01.114" v="546" actId="14100"/>
        <pc:sldMkLst>
          <pc:docMk/>
          <pc:sldMk cId="1093903368" sldId="269"/>
        </pc:sldMkLst>
        <pc:spChg chg="mod">
          <ac:chgData name="Julan Avila Gutierrez [jra0108]" userId="2e1549bf-47da-4d94-97f0-b65b81b987ad" providerId="ADAL" clId="{612D1305-5520-49F3-AE56-99E05C9628C6}" dt="2023-09-17T06:33:30.394" v="521"/>
          <ac:spMkLst>
            <pc:docMk/>
            <pc:sldMk cId="1093903368" sldId="269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6:33:33.511" v="527" actId="20577"/>
          <ac:spMkLst>
            <pc:docMk/>
            <pc:sldMk cId="1093903368" sldId="269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6:33:54.272" v="529" actId="22"/>
          <ac:spMkLst>
            <pc:docMk/>
            <pc:sldMk cId="1093903368" sldId="269"/>
            <ac:spMk id="6" creationId="{F9334FE5-AED2-64C0-D53B-06A9A32DF691}"/>
          </ac:spMkLst>
        </pc:spChg>
        <pc:picChg chg="del">
          <ac:chgData name="Julan Avila Gutierrez [jra0108]" userId="2e1549bf-47da-4d94-97f0-b65b81b987ad" providerId="ADAL" clId="{612D1305-5520-49F3-AE56-99E05C9628C6}" dt="2023-09-17T06:33:36.905" v="528" actId="478"/>
          <ac:picMkLst>
            <pc:docMk/>
            <pc:sldMk cId="1093903368" sldId="269"/>
            <ac:picMk id="5" creationId="{AAC102DD-A66E-45E2-E997-D238F9DC6B3A}"/>
          </ac:picMkLst>
        </pc:picChg>
        <pc:picChg chg="add mod ord">
          <ac:chgData name="Julan Avila Gutierrez [jra0108]" userId="2e1549bf-47da-4d94-97f0-b65b81b987ad" providerId="ADAL" clId="{612D1305-5520-49F3-AE56-99E05C9628C6}" dt="2023-09-17T06:35:01.114" v="546" actId="14100"/>
          <ac:picMkLst>
            <pc:docMk/>
            <pc:sldMk cId="1093903368" sldId="269"/>
            <ac:picMk id="8" creationId="{95725FF7-FC59-C958-65A2-3B2284A9321A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6:34:57.198" v="545" actId="14100"/>
        <pc:sldMkLst>
          <pc:docMk/>
          <pc:sldMk cId="3465253059" sldId="270"/>
        </pc:sldMkLst>
        <pc:spChg chg="mod">
          <ac:chgData name="Julan Avila Gutierrez [jra0108]" userId="2e1549bf-47da-4d94-97f0-b65b81b987ad" providerId="ADAL" clId="{612D1305-5520-49F3-AE56-99E05C9628C6}" dt="2023-09-17T06:34:36.460" v="536" actId="20577"/>
          <ac:spMkLst>
            <pc:docMk/>
            <pc:sldMk cId="3465253059" sldId="270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6:34:39.850" v="542" actId="20577"/>
          <ac:spMkLst>
            <pc:docMk/>
            <pc:sldMk cId="3465253059" sldId="270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6:34:53.456" v="544" actId="22"/>
          <ac:spMkLst>
            <pc:docMk/>
            <pc:sldMk cId="3465253059" sldId="270"/>
            <ac:spMk id="5" creationId="{4CB03D5F-9AC0-442B-F446-EE9856EDD7BE}"/>
          </ac:spMkLst>
        </pc:spChg>
        <pc:picChg chg="add mod ord">
          <ac:chgData name="Julan Avila Gutierrez [jra0108]" userId="2e1549bf-47da-4d94-97f0-b65b81b987ad" providerId="ADAL" clId="{612D1305-5520-49F3-AE56-99E05C9628C6}" dt="2023-09-17T06:34:57.198" v="545" actId="14100"/>
          <ac:picMkLst>
            <pc:docMk/>
            <pc:sldMk cId="3465253059" sldId="270"/>
            <ac:picMk id="7" creationId="{90D3B330-2E73-D6AA-6935-D9C1FF260B82}"/>
          </ac:picMkLst>
        </pc:picChg>
        <pc:picChg chg="del">
          <ac:chgData name="Julan Avila Gutierrez [jra0108]" userId="2e1549bf-47da-4d94-97f0-b65b81b987ad" providerId="ADAL" clId="{612D1305-5520-49F3-AE56-99E05C9628C6}" dt="2023-09-17T06:34:41.734" v="543" actId="478"/>
          <ac:picMkLst>
            <pc:docMk/>
            <pc:sldMk cId="3465253059" sldId="270"/>
            <ac:picMk id="8" creationId="{95725FF7-FC59-C958-65A2-3B2284A9321A}"/>
          </ac:picMkLst>
        </pc:picChg>
      </pc:sldChg>
      <pc:sldChg chg="addSp delSp modSp new mod setBg">
        <pc:chgData name="Julan Avila Gutierrez [jra0108]" userId="2e1549bf-47da-4d94-97f0-b65b81b987ad" providerId="ADAL" clId="{612D1305-5520-49F3-AE56-99E05C9628C6}" dt="2023-09-17T06:53:35.550" v="901" actId="1076"/>
        <pc:sldMkLst>
          <pc:docMk/>
          <pc:sldMk cId="3690459134" sldId="271"/>
        </pc:sldMkLst>
        <pc:spChg chg="mo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2" creationId="{D1FE218B-8199-EE82-4C2B-56503F13206A}"/>
          </ac:spMkLst>
        </pc:spChg>
        <pc:spChg chg="add del">
          <ac:chgData name="Julan Avila Gutierrez [jra0108]" userId="2e1549bf-47da-4d94-97f0-b65b81b987ad" providerId="ADAL" clId="{612D1305-5520-49F3-AE56-99E05C9628C6}" dt="2023-09-17T06:40:20.183" v="668" actId="22"/>
          <ac:spMkLst>
            <pc:docMk/>
            <pc:sldMk cId="3690459134" sldId="271"/>
            <ac:spMk id="3" creationId="{70564054-DC8C-7509-AD10-C0899D3EA9A7}"/>
          </ac:spMkLst>
        </pc:spChg>
        <pc:spChg chg="mo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4" creationId="{72BE9BCC-9481-9A2D-E3F2-901F54FDC2F7}"/>
          </ac:spMkLst>
        </pc:spChg>
        <pc:spChg chg="add del mod">
          <ac:chgData name="Julan Avila Gutierrez [jra0108]" userId="2e1549bf-47da-4d94-97f0-b65b81b987ad" providerId="ADAL" clId="{612D1305-5520-49F3-AE56-99E05C9628C6}" dt="2023-09-17T06:50:30.767" v="869" actId="478"/>
          <ac:spMkLst>
            <pc:docMk/>
            <pc:sldMk cId="3690459134" sldId="271"/>
            <ac:spMk id="14" creationId="{2AA9F825-5655-EF83-4F5B-8B3006CD3657}"/>
          </ac:spMkLst>
        </pc:spChg>
        <pc:spChg chg="add del">
          <ac:chgData name="Julan Avila Gutierrez [jra0108]" userId="2e1549bf-47da-4d94-97f0-b65b81b987ad" providerId="ADAL" clId="{612D1305-5520-49F3-AE56-99E05C9628C6}" dt="2023-09-17T06:41:27.365" v="679" actId="26606"/>
          <ac:spMkLst>
            <pc:docMk/>
            <pc:sldMk cId="3690459134" sldId="271"/>
            <ac:spMk id="17" creationId="{ADE57300-C7FF-4578-99A0-42B0295B123C}"/>
          </ac:spMkLst>
        </pc:spChg>
        <pc:spChg chg="add mod">
          <ac:chgData name="Julan Avila Gutierrez [jra0108]" userId="2e1549bf-47da-4d94-97f0-b65b81b987ad" providerId="ADAL" clId="{612D1305-5520-49F3-AE56-99E05C9628C6}" dt="2023-09-17T06:53:35.550" v="901" actId="1076"/>
          <ac:spMkLst>
            <pc:docMk/>
            <pc:sldMk cId="3690459134" sldId="271"/>
            <ac:spMk id="18" creationId="{22C37A38-F0E3-1498-48AE-26269A3A8734}"/>
          </ac:spMkLst>
        </pc:spChg>
        <pc:spChg chg="add del">
          <ac:chgData name="Julan Avila Gutierrez [jra0108]" userId="2e1549bf-47da-4d94-97f0-b65b81b987ad" providerId="ADAL" clId="{612D1305-5520-49F3-AE56-99E05C9628C6}" dt="2023-09-17T06:41:27.365" v="679" actId="26606"/>
          <ac:spMkLst>
            <pc:docMk/>
            <pc:sldMk cId="3690459134" sldId="271"/>
            <ac:spMk id="19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1:27.365" v="679" actId="26606"/>
          <ac:spMkLst>
            <pc:docMk/>
            <pc:sldMk cId="3690459134" sldId="271"/>
            <ac:spMk id="21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1:27.365" v="679" actId="26606"/>
          <ac:spMkLst>
            <pc:docMk/>
            <pc:sldMk cId="3690459134" sldId="271"/>
            <ac:spMk id="23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1:27.365" v="679" actId="26606"/>
          <ac:spMkLst>
            <pc:docMk/>
            <pc:sldMk cId="3690459134" sldId="271"/>
            <ac:spMk id="25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1:31.014" v="681" actId="26606"/>
          <ac:spMkLst>
            <pc:docMk/>
            <pc:sldMk cId="3690459134" sldId="271"/>
            <ac:spMk id="27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1:31.014" v="681" actId="26606"/>
          <ac:spMkLst>
            <pc:docMk/>
            <pc:sldMk cId="3690459134" sldId="271"/>
            <ac:spMk id="28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1:31.014" v="681" actId="26606"/>
          <ac:spMkLst>
            <pc:docMk/>
            <pc:sldMk cId="3690459134" sldId="271"/>
            <ac:spMk id="29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1:31.014" v="681" actId="26606"/>
          <ac:spMkLst>
            <pc:docMk/>
            <pc:sldMk cId="3690459134" sldId="271"/>
            <ac:spMk id="30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1:31.014" v="681" actId="26606"/>
          <ac:spMkLst>
            <pc:docMk/>
            <pc:sldMk cId="3690459134" sldId="271"/>
            <ac:spMk id="31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1:33.669" v="683" actId="26606"/>
          <ac:spMkLst>
            <pc:docMk/>
            <pc:sldMk cId="3690459134" sldId="271"/>
            <ac:spMk id="33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1:33.669" v="683" actId="26606"/>
          <ac:spMkLst>
            <pc:docMk/>
            <pc:sldMk cId="3690459134" sldId="271"/>
            <ac:spMk id="34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1:33.669" v="683" actId="26606"/>
          <ac:spMkLst>
            <pc:docMk/>
            <pc:sldMk cId="3690459134" sldId="271"/>
            <ac:spMk id="35" creationId="{CD7F9EC8-0E2C-4023-9DD1-73BEF6B80D13}"/>
          </ac:spMkLst>
        </pc:spChg>
        <pc:spChg chg="add del">
          <ac:chgData name="Julan Avila Gutierrez [jra0108]" userId="2e1549bf-47da-4d94-97f0-b65b81b987ad" providerId="ADAL" clId="{612D1305-5520-49F3-AE56-99E05C9628C6}" dt="2023-09-17T06:41:33.669" v="683" actId="26606"/>
          <ac:spMkLst>
            <pc:docMk/>
            <pc:sldMk cId="3690459134" sldId="271"/>
            <ac:spMk id="36" creationId="{0B7689CC-BC56-4D95-BFFE-C39BA943E28D}"/>
          </ac:spMkLst>
        </pc:spChg>
        <pc:spChg chg="add del">
          <ac:chgData name="Julan Avila Gutierrez [jra0108]" userId="2e1549bf-47da-4d94-97f0-b65b81b987ad" providerId="ADAL" clId="{612D1305-5520-49F3-AE56-99E05C9628C6}" dt="2023-09-17T06:41:33.669" v="683" actId="26606"/>
          <ac:spMkLst>
            <pc:docMk/>
            <pc:sldMk cId="3690459134" sldId="271"/>
            <ac:spMk id="37" creationId="{3E048999-9CD0-49C4-93CD-A4171F230DB7}"/>
          </ac:spMkLst>
        </pc:spChg>
        <pc:spChg chg="add del">
          <ac:chgData name="Julan Avila Gutierrez [jra0108]" userId="2e1549bf-47da-4d94-97f0-b65b81b987ad" providerId="ADAL" clId="{612D1305-5520-49F3-AE56-99E05C9628C6}" dt="2023-09-17T06:42:19.694" v="696" actId="26606"/>
          <ac:spMkLst>
            <pc:docMk/>
            <pc:sldMk cId="3690459134" sldId="271"/>
            <ac:spMk id="39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2:19.694" v="696" actId="26606"/>
          <ac:spMkLst>
            <pc:docMk/>
            <pc:sldMk cId="3690459134" sldId="271"/>
            <ac:spMk id="4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2:19.694" v="696" actId="26606"/>
          <ac:spMkLst>
            <pc:docMk/>
            <pc:sldMk cId="3690459134" sldId="271"/>
            <ac:spMk id="41" creationId="{DD1980C8-FD80-43D8-9D6A-0262A4D53391}"/>
          </ac:spMkLst>
        </pc:spChg>
        <pc:spChg chg="add del">
          <ac:chgData name="Julan Avila Gutierrez [jra0108]" userId="2e1549bf-47da-4d94-97f0-b65b81b987ad" providerId="ADAL" clId="{612D1305-5520-49F3-AE56-99E05C9628C6}" dt="2023-09-17T06:42:19.694" v="696" actId="26606"/>
          <ac:spMkLst>
            <pc:docMk/>
            <pc:sldMk cId="3690459134" sldId="271"/>
            <ac:spMk id="42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2:19.694" v="696" actId="26606"/>
          <ac:spMkLst>
            <pc:docMk/>
            <pc:sldMk cId="3690459134" sldId="271"/>
            <ac:spMk id="43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4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5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52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5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56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61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63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65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67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6:50:38.980" v="874" actId="26606"/>
          <ac:spMkLst>
            <pc:docMk/>
            <pc:sldMk cId="3690459134" sldId="271"/>
            <ac:spMk id="69" creationId="{F1189494-2B67-46D2-93D6-A122A09BF6B2}"/>
          </ac:spMkLst>
        </pc:spChg>
        <pc:picChg chg="add del mod ord">
          <ac:chgData name="Julan Avila Gutierrez [jra0108]" userId="2e1549bf-47da-4d94-97f0-b65b81b987ad" providerId="ADAL" clId="{612D1305-5520-49F3-AE56-99E05C9628C6}" dt="2023-09-17T06:39:01.856" v="667" actId="22"/>
          <ac:picMkLst>
            <pc:docMk/>
            <pc:sldMk cId="3690459134" sldId="271"/>
            <ac:picMk id="6" creationId="{4A6E6176-7FA6-01B4-F18B-A1A0D272474C}"/>
          </ac:picMkLst>
        </pc:picChg>
        <pc:picChg chg="add del mod ord">
          <ac:chgData name="Julan Avila Gutierrez [jra0108]" userId="2e1549bf-47da-4d94-97f0-b65b81b987ad" providerId="ADAL" clId="{612D1305-5520-49F3-AE56-99E05C9628C6}" dt="2023-09-17T06:50:25.840" v="868" actId="478"/>
          <ac:picMkLst>
            <pc:docMk/>
            <pc:sldMk cId="3690459134" sldId="271"/>
            <ac:picMk id="8" creationId="{D05F3D48-1422-4C09-3D2D-24113AD2A835}"/>
          </ac:picMkLst>
        </pc:picChg>
        <pc:picChg chg="add del mod ord">
          <ac:chgData name="Julan Avila Gutierrez [jra0108]" userId="2e1549bf-47da-4d94-97f0-b65b81b987ad" providerId="ADAL" clId="{612D1305-5520-49F3-AE56-99E05C9628C6}" dt="2023-09-17T06:50:31.798" v="870" actId="478"/>
          <ac:picMkLst>
            <pc:docMk/>
            <pc:sldMk cId="3690459134" sldId="271"/>
            <ac:picMk id="10" creationId="{C213420A-818E-5725-0FD3-16E8378747B5}"/>
          </ac:picMkLst>
        </pc:picChg>
        <pc:picChg chg="add del mod ord">
          <ac:chgData name="Julan Avila Gutierrez [jra0108]" userId="2e1549bf-47da-4d94-97f0-b65b81b987ad" providerId="ADAL" clId="{612D1305-5520-49F3-AE56-99E05C9628C6}" dt="2023-09-17T06:50:32.155" v="871" actId="478"/>
          <ac:picMkLst>
            <pc:docMk/>
            <pc:sldMk cId="3690459134" sldId="271"/>
            <ac:picMk id="12" creationId="{EC351B29-CDC0-96CA-F37C-F9E38227FB24}"/>
          </ac:picMkLst>
        </pc:picChg>
        <pc:picChg chg="add mod modCrop">
          <ac:chgData name="Julan Avila Gutierrez [jra0108]" userId="2e1549bf-47da-4d94-97f0-b65b81b987ad" providerId="ADAL" clId="{612D1305-5520-49F3-AE56-99E05C9628C6}" dt="2023-09-17T06:53:35.550" v="901" actId="1076"/>
          <ac:picMkLst>
            <pc:docMk/>
            <pc:sldMk cId="3690459134" sldId="271"/>
            <ac:picMk id="16" creationId="{1499C88E-4F47-E588-5C9C-E4620775E295}"/>
          </ac:picMkLst>
        </pc:picChg>
      </pc:sldChg>
      <pc:sldChg chg="addSp delSp modSp add mod addAnim">
        <pc:chgData name="Julan Avila Gutierrez [jra0108]" userId="2e1549bf-47da-4d94-97f0-b65b81b987ad" providerId="ADAL" clId="{612D1305-5520-49F3-AE56-99E05C9628C6}" dt="2023-09-17T06:46:44.436" v="830" actId="20577"/>
        <pc:sldMkLst>
          <pc:docMk/>
          <pc:sldMk cId="3336646774" sldId="272"/>
        </pc:sldMkLst>
        <pc:spChg chg="mod ord">
          <ac:chgData name="Julan Avila Gutierrez [jra0108]" userId="2e1549bf-47da-4d94-97f0-b65b81b987ad" providerId="ADAL" clId="{612D1305-5520-49F3-AE56-99E05C9628C6}" dt="2023-09-17T06:46:44.436" v="830" actId="20577"/>
          <ac:spMkLst>
            <pc:docMk/>
            <pc:sldMk cId="3336646774" sldId="272"/>
            <ac:spMk id="2" creationId="{D1FE218B-8199-EE82-4C2B-56503F13206A}"/>
          </ac:spMkLst>
        </pc:spChg>
        <pc:spChg chg="mod or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4" creationId="{72BE9BCC-9481-9A2D-E3F2-901F54FDC2F7}"/>
          </ac:spMkLst>
        </pc:spChg>
        <pc:spChg chg="add del mod">
          <ac:chgData name="Julan Avila Gutierrez [jra0108]" userId="2e1549bf-47da-4d94-97f0-b65b81b987ad" providerId="ADAL" clId="{612D1305-5520-49F3-AE56-99E05C9628C6}" dt="2023-09-17T06:43:21.297" v="710" actId="478"/>
          <ac:spMkLst>
            <pc:docMk/>
            <pc:sldMk cId="3336646774" sldId="272"/>
            <ac:spMk id="5" creationId="{E6BA8EE1-80CF-B273-403E-70D346876183}"/>
          </ac:spMkLst>
        </pc:spChg>
        <pc:spChg chg="add del">
          <ac:chgData name="Julan Avila Gutierrez [jra0108]" userId="2e1549bf-47da-4d94-97f0-b65b81b987ad" providerId="ADAL" clId="{612D1305-5520-49F3-AE56-99E05C9628C6}" dt="2023-09-17T06:45:16.042" v="802" actId="26606"/>
          <ac:spMkLst>
            <pc:docMk/>
            <pc:sldMk cId="3336646774" sldId="272"/>
            <ac:spMk id="4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5:16.042" v="802" actId="26606"/>
          <ac:spMkLst>
            <pc:docMk/>
            <pc:sldMk cId="3336646774" sldId="272"/>
            <ac:spMk id="5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5:16.042" v="802" actId="26606"/>
          <ac:spMkLst>
            <pc:docMk/>
            <pc:sldMk cId="3336646774" sldId="272"/>
            <ac:spMk id="52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5:16.042" v="802" actId="26606"/>
          <ac:spMkLst>
            <pc:docMk/>
            <pc:sldMk cId="3336646774" sldId="272"/>
            <ac:spMk id="5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5:16.042" v="802" actId="26606"/>
          <ac:spMkLst>
            <pc:docMk/>
            <pc:sldMk cId="3336646774" sldId="272"/>
            <ac:spMk id="56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5:16.032" v="801" actId="26606"/>
          <ac:spMkLst>
            <pc:docMk/>
            <pc:sldMk cId="3336646774" sldId="272"/>
            <ac:spMk id="6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5:16.032" v="801" actId="26606"/>
          <ac:spMkLst>
            <pc:docMk/>
            <pc:sldMk cId="3336646774" sldId="272"/>
            <ac:spMk id="63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5:16.032" v="801" actId="26606"/>
          <ac:spMkLst>
            <pc:docMk/>
            <pc:sldMk cId="3336646774" sldId="272"/>
            <ac:spMk id="65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5:16.032" v="801" actId="26606"/>
          <ac:spMkLst>
            <pc:docMk/>
            <pc:sldMk cId="3336646774" sldId="272"/>
            <ac:spMk id="67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5:16.032" v="801" actId="26606"/>
          <ac:spMkLst>
            <pc:docMk/>
            <pc:sldMk cId="3336646774" sldId="272"/>
            <ac:spMk id="69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5:34.200" v="805" actId="26606"/>
          <ac:spMkLst>
            <pc:docMk/>
            <pc:sldMk cId="3336646774" sldId="272"/>
            <ac:spMk id="7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5:34.200" v="805" actId="26606"/>
          <ac:spMkLst>
            <pc:docMk/>
            <pc:sldMk cId="3336646774" sldId="272"/>
            <ac:spMk id="72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5:34.200" v="805" actId="26606"/>
          <ac:spMkLst>
            <pc:docMk/>
            <pc:sldMk cId="3336646774" sldId="272"/>
            <ac:spMk id="73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5:34.200" v="805" actId="26606"/>
          <ac:spMkLst>
            <pc:docMk/>
            <pc:sldMk cId="3336646774" sldId="272"/>
            <ac:spMk id="7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5:34.200" v="805" actId="26606"/>
          <ac:spMkLst>
            <pc:docMk/>
            <pc:sldMk cId="3336646774" sldId="272"/>
            <ac:spMk id="75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80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82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84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86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88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93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95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97" creationId="{7AC58F84-C078-4ED1-872C-D8AA8CED76B6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99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101" creationId="{9853E504-CE7A-45E8-9030-0BFDACF83158}"/>
          </ac:spMkLst>
        </pc:spChg>
        <pc:spChg chg="add del">
          <ac:chgData name="Julan Avila Gutierrez [jra0108]" userId="2e1549bf-47da-4d94-97f0-b65b81b987ad" providerId="ADAL" clId="{612D1305-5520-49F3-AE56-99E05C9628C6}" dt="2023-09-17T06:45:59.807" v="811" actId="26606"/>
          <ac:spMkLst>
            <pc:docMk/>
            <pc:sldMk cId="3336646774" sldId="272"/>
            <ac:spMk id="103" creationId="{EB0E05CE-BB6E-42E0-A9E7-85087780C34B}"/>
          </ac:spMkLst>
        </pc:spChg>
        <pc:spChg chg="add del">
          <ac:chgData name="Julan Avila Gutierrez [jra0108]" userId="2e1549bf-47da-4d94-97f0-b65b81b987ad" providerId="ADAL" clId="{612D1305-5520-49F3-AE56-99E05C9628C6}" dt="2023-09-17T06:46:03.996" v="813" actId="26606"/>
          <ac:spMkLst>
            <pc:docMk/>
            <pc:sldMk cId="3336646774" sldId="272"/>
            <ac:spMk id="105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03.996" v="813" actId="26606"/>
          <ac:spMkLst>
            <pc:docMk/>
            <pc:sldMk cId="3336646774" sldId="272"/>
            <ac:spMk id="106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03.996" v="813" actId="26606"/>
          <ac:spMkLst>
            <pc:docMk/>
            <pc:sldMk cId="3336646774" sldId="272"/>
            <ac:spMk id="107" creationId="{FF9FFCE1-E057-415B-A971-88EC7E22AF15}"/>
          </ac:spMkLst>
        </pc:spChg>
        <pc:spChg chg="add del">
          <ac:chgData name="Julan Avila Gutierrez [jra0108]" userId="2e1549bf-47da-4d94-97f0-b65b81b987ad" providerId="ADAL" clId="{612D1305-5520-49F3-AE56-99E05C9628C6}" dt="2023-09-17T06:46:03.996" v="813" actId="26606"/>
          <ac:spMkLst>
            <pc:docMk/>
            <pc:sldMk cId="3336646774" sldId="272"/>
            <ac:spMk id="108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03.996" v="813" actId="26606"/>
          <ac:spMkLst>
            <pc:docMk/>
            <pc:sldMk cId="3336646774" sldId="272"/>
            <ac:spMk id="109" creationId="{D58401B5-5F1B-4D21-9AC3-AAEC8D366502}"/>
          </ac:spMkLst>
        </pc:spChg>
        <pc:spChg chg="add del">
          <ac:chgData name="Julan Avila Gutierrez [jra0108]" userId="2e1549bf-47da-4d94-97f0-b65b81b987ad" providerId="ADAL" clId="{612D1305-5520-49F3-AE56-99E05C9628C6}" dt="2023-09-17T06:46:09.645" v="815" actId="26606"/>
          <ac:spMkLst>
            <pc:docMk/>
            <pc:sldMk cId="3336646774" sldId="272"/>
            <ac:spMk id="11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09.645" v="815" actId="26606"/>
          <ac:spMkLst>
            <pc:docMk/>
            <pc:sldMk cId="3336646774" sldId="272"/>
            <ac:spMk id="112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09.645" v="815" actId="26606"/>
          <ac:spMkLst>
            <pc:docMk/>
            <pc:sldMk cId="3336646774" sldId="272"/>
            <ac:spMk id="113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6:09.645" v="815" actId="26606"/>
          <ac:spMkLst>
            <pc:docMk/>
            <pc:sldMk cId="3336646774" sldId="272"/>
            <ac:spMk id="11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09.645" v="815" actId="26606"/>
          <ac:spMkLst>
            <pc:docMk/>
            <pc:sldMk cId="3336646774" sldId="272"/>
            <ac:spMk id="115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17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18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19" creationId="{7AC58F84-C078-4ED1-872C-D8AA8CED76B6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20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21" creationId="{9853E504-CE7A-45E8-9030-0BFDACF83158}"/>
          </ac:spMkLst>
        </pc:spChg>
        <pc:spChg chg="add del">
          <ac:chgData name="Julan Avila Gutierrez [jra0108]" userId="2e1549bf-47da-4d94-97f0-b65b81b987ad" providerId="ADAL" clId="{612D1305-5520-49F3-AE56-99E05C9628C6}" dt="2023-09-17T06:46:10.300" v="817" actId="26606"/>
          <ac:spMkLst>
            <pc:docMk/>
            <pc:sldMk cId="3336646774" sldId="272"/>
            <ac:spMk id="122" creationId="{EB0E05CE-BB6E-42E0-A9E7-85087780C34B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4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5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6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7" creationId="{6F5D6D08-411E-40CE-BA85-27B88B4BD44C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8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11.054" v="819" actId="26606"/>
          <ac:spMkLst>
            <pc:docMk/>
            <pc:sldMk cId="3336646774" sldId="272"/>
            <ac:spMk id="129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2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3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4" creationId="{8BEC44CD-E290-4D60-A056-5BA05B182AC3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5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11.554" v="821" actId="26606"/>
          <ac:spMkLst>
            <pc:docMk/>
            <pc:sldMk cId="3336646774" sldId="272"/>
            <ac:spMk id="136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6:46:12.772" v="823" actId="26606"/>
          <ac:spMkLst>
            <pc:docMk/>
            <pc:sldMk cId="3336646774" sldId="272"/>
            <ac:spMk id="13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2.772" v="823" actId="26606"/>
          <ac:spMkLst>
            <pc:docMk/>
            <pc:sldMk cId="3336646774" sldId="272"/>
            <ac:spMk id="139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2.772" v="823" actId="26606"/>
          <ac:spMkLst>
            <pc:docMk/>
            <pc:sldMk cId="3336646774" sldId="272"/>
            <ac:spMk id="140" creationId="{FF9FFCE1-E057-415B-A971-88EC7E22AF15}"/>
          </ac:spMkLst>
        </pc:spChg>
        <pc:spChg chg="add del">
          <ac:chgData name="Julan Avila Gutierrez [jra0108]" userId="2e1549bf-47da-4d94-97f0-b65b81b987ad" providerId="ADAL" clId="{612D1305-5520-49F3-AE56-99E05C9628C6}" dt="2023-09-17T06:46:12.772" v="823" actId="26606"/>
          <ac:spMkLst>
            <pc:docMk/>
            <pc:sldMk cId="3336646774" sldId="272"/>
            <ac:spMk id="141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12.772" v="823" actId="26606"/>
          <ac:spMkLst>
            <pc:docMk/>
            <pc:sldMk cId="3336646774" sldId="272"/>
            <ac:spMk id="142" creationId="{D58401B5-5F1B-4D21-9AC3-AAEC8D366502}"/>
          </ac:spMkLst>
        </pc:spChg>
        <pc:spChg chg="add del">
          <ac:chgData name="Julan Avila Gutierrez [jra0108]" userId="2e1549bf-47da-4d94-97f0-b65b81b987ad" providerId="ADAL" clId="{612D1305-5520-49F3-AE56-99E05C9628C6}" dt="2023-09-17T06:46:17.278" v="825" actId="26606"/>
          <ac:spMkLst>
            <pc:docMk/>
            <pc:sldMk cId="3336646774" sldId="272"/>
            <ac:spMk id="144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6:17.278" v="825" actId="26606"/>
          <ac:spMkLst>
            <pc:docMk/>
            <pc:sldMk cId="3336646774" sldId="272"/>
            <ac:spMk id="145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6:17.278" v="825" actId="26606"/>
          <ac:spMkLst>
            <pc:docMk/>
            <pc:sldMk cId="3336646774" sldId="272"/>
            <ac:spMk id="146" creationId="{67A7C490-FB0D-4946-BDB7-1CF2F58DAE01}"/>
          </ac:spMkLst>
        </pc:spChg>
        <pc:spChg chg="add del">
          <ac:chgData name="Julan Avila Gutierrez [jra0108]" userId="2e1549bf-47da-4d94-97f0-b65b81b987ad" providerId="ADAL" clId="{612D1305-5520-49F3-AE56-99E05C9628C6}" dt="2023-09-17T06:46:17.278" v="825" actId="26606"/>
          <ac:spMkLst>
            <pc:docMk/>
            <pc:sldMk cId="3336646774" sldId="272"/>
            <ac:spMk id="147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6:17.278" v="825" actId="26606"/>
          <ac:spMkLst>
            <pc:docMk/>
            <pc:sldMk cId="3336646774" sldId="272"/>
            <ac:spMk id="148" creationId="{53BB1470-DDA7-4554-BF35-EB663308F9F3}"/>
          </ac:spMkLst>
        </pc:spChg>
        <pc:spChg chg="ad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150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151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152" creationId="{CD7F9EC8-0E2C-4023-9DD1-73BEF6B80D13}"/>
          </ac:spMkLst>
        </pc:spChg>
        <pc:spChg chg="ad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153" creationId="{52E939A5-1347-4916-B3B4-AC99AC4F9D3A}"/>
          </ac:spMkLst>
        </pc:spChg>
        <pc:spChg chg="add">
          <ac:chgData name="Julan Avila Gutierrez [jra0108]" userId="2e1549bf-47da-4d94-97f0-b65b81b987ad" providerId="ADAL" clId="{612D1305-5520-49F3-AE56-99E05C9628C6}" dt="2023-09-17T06:46:17.285" v="826" actId="26606"/>
          <ac:spMkLst>
            <pc:docMk/>
            <pc:sldMk cId="3336646774" sldId="272"/>
            <ac:spMk id="154" creationId="{A8D62A13-0A85-45F0-9467-D51933AC3569}"/>
          </ac:spMkLst>
        </pc:spChg>
        <pc:picChg chg="add mod ord modCrop">
          <ac:chgData name="Julan Avila Gutierrez [jra0108]" userId="2e1549bf-47da-4d94-97f0-b65b81b987ad" providerId="ADAL" clId="{612D1305-5520-49F3-AE56-99E05C9628C6}" dt="2023-09-17T06:46:28.720" v="828" actId="1076"/>
          <ac:picMkLst>
            <pc:docMk/>
            <pc:sldMk cId="3336646774" sldId="272"/>
            <ac:picMk id="7" creationId="{6C3FF932-E81C-A9B0-743F-4B24C4762D5F}"/>
          </ac:picMkLst>
        </pc:picChg>
        <pc:picChg chg="del">
          <ac:chgData name="Julan Avila Gutierrez [jra0108]" userId="2e1549bf-47da-4d94-97f0-b65b81b987ad" providerId="ADAL" clId="{612D1305-5520-49F3-AE56-99E05C9628C6}" dt="2023-09-17T06:43:08.016" v="705" actId="478"/>
          <ac:picMkLst>
            <pc:docMk/>
            <pc:sldMk cId="3336646774" sldId="272"/>
            <ac:picMk id="8" creationId="{D05F3D48-1422-4C09-3D2D-24113AD2A835}"/>
          </ac:picMkLst>
        </pc:picChg>
        <pc:picChg chg="del">
          <ac:chgData name="Julan Avila Gutierrez [jra0108]" userId="2e1549bf-47da-4d94-97f0-b65b81b987ad" providerId="ADAL" clId="{612D1305-5520-49F3-AE56-99E05C9628C6}" dt="2023-09-17T06:43:09.501" v="706" actId="478"/>
          <ac:picMkLst>
            <pc:docMk/>
            <pc:sldMk cId="3336646774" sldId="272"/>
            <ac:picMk id="10" creationId="{C213420A-818E-5725-0FD3-16E8378747B5}"/>
          </ac:picMkLst>
        </pc:picChg>
        <pc:picChg chg="add mod ord">
          <ac:chgData name="Julan Avila Gutierrez [jra0108]" userId="2e1549bf-47da-4d94-97f0-b65b81b987ad" providerId="ADAL" clId="{612D1305-5520-49F3-AE56-99E05C9628C6}" dt="2023-09-17T06:46:32.994" v="829" actId="14100"/>
          <ac:picMkLst>
            <pc:docMk/>
            <pc:sldMk cId="3336646774" sldId="272"/>
            <ac:picMk id="11" creationId="{0FC5D7DE-B579-DE1F-FC7E-B1309916738C}"/>
          </ac:picMkLst>
        </pc:picChg>
        <pc:picChg chg="del">
          <ac:chgData name="Julan Avila Gutierrez [jra0108]" userId="2e1549bf-47da-4d94-97f0-b65b81b987ad" providerId="ADAL" clId="{612D1305-5520-49F3-AE56-99E05C9628C6}" dt="2023-09-17T06:43:11.397" v="707" actId="478"/>
          <ac:picMkLst>
            <pc:docMk/>
            <pc:sldMk cId="3336646774" sldId="272"/>
            <ac:picMk id="12" creationId="{EC351B29-CDC0-96CA-F37C-F9E38227FB24}"/>
          </ac:picMkLst>
        </pc:picChg>
        <pc:picChg chg="add del mod">
          <ac:chgData name="Julan Avila Gutierrez [jra0108]" userId="2e1549bf-47da-4d94-97f0-b65b81b987ad" providerId="ADAL" clId="{612D1305-5520-49F3-AE56-99E05C9628C6}" dt="2023-09-17T06:45:26.939" v="804" actId="21"/>
          <ac:picMkLst>
            <pc:docMk/>
            <pc:sldMk cId="3336646774" sldId="272"/>
            <ac:picMk id="14" creationId="{EE77705E-EF1B-61C5-C25D-1800F11A70E9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6:48:00.168" v="865" actId="20577"/>
        <pc:sldMkLst>
          <pc:docMk/>
          <pc:sldMk cId="2535052294" sldId="273"/>
        </pc:sldMkLst>
        <pc:spChg chg="mod">
          <ac:chgData name="Julan Avila Gutierrez [jra0108]" userId="2e1549bf-47da-4d94-97f0-b65b81b987ad" providerId="ADAL" clId="{612D1305-5520-49F3-AE56-99E05C9628C6}" dt="2023-09-17T06:48:00.168" v="865" actId="20577"/>
          <ac:spMkLst>
            <pc:docMk/>
            <pc:sldMk cId="2535052294" sldId="273"/>
            <ac:spMk id="2" creationId="{D1FE218B-8199-EE82-4C2B-56503F13206A}"/>
          </ac:spMkLst>
        </pc:spChg>
        <pc:spChg chg="mo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4" creationId="{72BE9BCC-9481-9A2D-E3F2-901F54FDC2F7}"/>
          </ac:spMkLst>
        </pc:spChg>
        <pc:spChg chg="add del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50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51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52" creationId="{CD7F9EC8-0E2C-4023-9DD1-73BEF6B80D13}"/>
          </ac:spMkLst>
        </pc:spChg>
        <pc:spChg chg="add del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53" creationId="{52E939A5-1347-4916-B3B4-AC99AC4F9D3A}"/>
          </ac:spMkLst>
        </pc:spChg>
        <pc:spChg chg="add del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54" creationId="{A8D62A13-0A85-45F0-9467-D51933AC3569}"/>
          </ac:spMkLst>
        </pc:spChg>
        <pc:spChg chg="add del">
          <ac:chgData name="Julan Avila Gutierrez [jra0108]" userId="2e1549bf-47da-4d94-97f0-b65b81b987ad" providerId="ADAL" clId="{612D1305-5520-49F3-AE56-99E05C9628C6}" dt="2023-09-17T06:47:32.717" v="860" actId="26606"/>
          <ac:spMkLst>
            <pc:docMk/>
            <pc:sldMk cId="2535052294" sldId="273"/>
            <ac:spMk id="159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7:32.717" v="860" actId="26606"/>
          <ac:spMkLst>
            <pc:docMk/>
            <pc:sldMk cId="2535052294" sldId="273"/>
            <ac:spMk id="161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7:32.717" v="860" actId="26606"/>
          <ac:spMkLst>
            <pc:docMk/>
            <pc:sldMk cId="2535052294" sldId="273"/>
            <ac:spMk id="163" creationId="{CD7F9EC8-0E2C-4023-9DD1-73BEF6B80D13}"/>
          </ac:spMkLst>
        </pc:spChg>
        <pc:spChg chg="add del">
          <ac:chgData name="Julan Avila Gutierrez [jra0108]" userId="2e1549bf-47da-4d94-97f0-b65b81b987ad" providerId="ADAL" clId="{612D1305-5520-49F3-AE56-99E05C9628C6}" dt="2023-09-17T06:47:32.717" v="860" actId="26606"/>
          <ac:spMkLst>
            <pc:docMk/>
            <pc:sldMk cId="2535052294" sldId="273"/>
            <ac:spMk id="165" creationId="{AACEB7BF-F8E5-4078-97E4-4276495F2BC2}"/>
          </ac:spMkLst>
        </pc:spChg>
        <pc:spChg chg="add del">
          <ac:chgData name="Julan Avila Gutierrez [jra0108]" userId="2e1549bf-47da-4d94-97f0-b65b81b987ad" providerId="ADAL" clId="{612D1305-5520-49F3-AE56-99E05C9628C6}" dt="2023-09-17T06:47:32.717" v="860" actId="26606"/>
          <ac:spMkLst>
            <pc:docMk/>
            <pc:sldMk cId="2535052294" sldId="273"/>
            <ac:spMk id="167" creationId="{C0301BA4-10E6-44CC-9EEC-727EDF3BC4B8}"/>
          </ac:spMkLst>
        </pc:spChg>
        <pc:spChg chg="add del">
          <ac:chgData name="Julan Avila Gutierrez [jra0108]" userId="2e1549bf-47da-4d94-97f0-b65b81b987ad" providerId="ADAL" clId="{612D1305-5520-49F3-AE56-99E05C9628C6}" dt="2023-09-17T06:47:34.688" v="862" actId="26606"/>
          <ac:spMkLst>
            <pc:docMk/>
            <pc:sldMk cId="2535052294" sldId="273"/>
            <ac:spMk id="169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6:47:34.688" v="862" actId="26606"/>
          <ac:spMkLst>
            <pc:docMk/>
            <pc:sldMk cId="2535052294" sldId="273"/>
            <ac:spMk id="17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6:47:34.688" v="862" actId="26606"/>
          <ac:spMkLst>
            <pc:docMk/>
            <pc:sldMk cId="2535052294" sldId="273"/>
            <ac:spMk id="171" creationId="{67A7C490-FB0D-4946-BDB7-1CF2F58DAE01}"/>
          </ac:spMkLst>
        </pc:spChg>
        <pc:spChg chg="add del">
          <ac:chgData name="Julan Avila Gutierrez [jra0108]" userId="2e1549bf-47da-4d94-97f0-b65b81b987ad" providerId="ADAL" clId="{612D1305-5520-49F3-AE56-99E05C9628C6}" dt="2023-09-17T06:47:34.688" v="862" actId="26606"/>
          <ac:spMkLst>
            <pc:docMk/>
            <pc:sldMk cId="2535052294" sldId="273"/>
            <ac:spMk id="172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6:47:34.688" v="862" actId="26606"/>
          <ac:spMkLst>
            <pc:docMk/>
            <pc:sldMk cId="2535052294" sldId="273"/>
            <ac:spMk id="173" creationId="{F261CD1D-C921-4DD4-B856-8EA1D71A41BA}"/>
          </ac:spMkLst>
        </pc:spChg>
        <pc:spChg chg="ad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75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76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77" creationId="{CD7F9EC8-0E2C-4023-9DD1-73BEF6B80D13}"/>
          </ac:spMkLst>
        </pc:spChg>
        <pc:spChg chg="ad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78" creationId="{AACEB7BF-F8E5-4078-97E4-4276495F2BC2}"/>
          </ac:spMkLst>
        </pc:spChg>
        <pc:spChg chg="add">
          <ac:chgData name="Julan Avila Gutierrez [jra0108]" userId="2e1549bf-47da-4d94-97f0-b65b81b987ad" providerId="ADAL" clId="{612D1305-5520-49F3-AE56-99E05C9628C6}" dt="2023-09-17T06:47:34.696" v="863" actId="26606"/>
          <ac:spMkLst>
            <pc:docMk/>
            <pc:sldMk cId="2535052294" sldId="273"/>
            <ac:spMk id="179" creationId="{C0301BA4-10E6-44CC-9EEC-727EDF3BC4B8}"/>
          </ac:spMkLst>
        </pc:spChg>
        <pc:picChg chg="add mod">
          <ac:chgData name="Julan Avila Gutierrez [jra0108]" userId="2e1549bf-47da-4d94-97f0-b65b81b987ad" providerId="ADAL" clId="{612D1305-5520-49F3-AE56-99E05C9628C6}" dt="2023-09-17T06:47:34.696" v="863" actId="26606"/>
          <ac:picMkLst>
            <pc:docMk/>
            <pc:sldMk cId="2535052294" sldId="273"/>
            <ac:picMk id="3" creationId="{0B2F11C7-E3F5-277A-EB49-9C8148019022}"/>
          </ac:picMkLst>
        </pc:picChg>
        <pc:picChg chg="del">
          <ac:chgData name="Julan Avila Gutierrez [jra0108]" userId="2e1549bf-47da-4d94-97f0-b65b81b987ad" providerId="ADAL" clId="{612D1305-5520-49F3-AE56-99E05C9628C6}" dt="2023-09-17T06:47:17.815" v="853" actId="478"/>
          <ac:picMkLst>
            <pc:docMk/>
            <pc:sldMk cId="2535052294" sldId="273"/>
            <ac:picMk id="7" creationId="{6C3FF932-E81C-A9B0-743F-4B24C4762D5F}"/>
          </ac:picMkLst>
        </pc:picChg>
        <pc:picChg chg="del">
          <ac:chgData name="Julan Avila Gutierrez [jra0108]" userId="2e1549bf-47da-4d94-97f0-b65b81b987ad" providerId="ADAL" clId="{612D1305-5520-49F3-AE56-99E05C9628C6}" dt="2023-09-17T06:47:18.381" v="854" actId="478"/>
          <ac:picMkLst>
            <pc:docMk/>
            <pc:sldMk cId="2535052294" sldId="273"/>
            <ac:picMk id="11" creationId="{0FC5D7DE-B579-DE1F-FC7E-B1309916738C}"/>
          </ac:picMkLst>
        </pc:picChg>
      </pc:sldChg>
      <pc:sldChg chg="modSp add mod">
        <pc:chgData name="Julan Avila Gutierrez [jra0108]" userId="2e1549bf-47da-4d94-97f0-b65b81b987ad" providerId="ADAL" clId="{612D1305-5520-49F3-AE56-99E05C9628C6}" dt="2023-09-17T06:54:03.480" v="932" actId="20577"/>
        <pc:sldMkLst>
          <pc:docMk/>
          <pc:sldMk cId="2166613339" sldId="274"/>
        </pc:sldMkLst>
        <pc:spChg chg="mod">
          <ac:chgData name="Julan Avila Gutierrez [jra0108]" userId="2e1549bf-47da-4d94-97f0-b65b81b987ad" providerId="ADAL" clId="{612D1305-5520-49F3-AE56-99E05C9628C6}" dt="2023-09-17T06:54:03.480" v="932" actId="20577"/>
          <ac:spMkLst>
            <pc:docMk/>
            <pc:sldMk cId="2166613339" sldId="274"/>
            <ac:spMk id="4" creationId="{72BE9BCC-9481-9A2D-E3F2-901F54FDC2F7}"/>
          </ac:spMkLst>
        </pc:spChg>
      </pc:sldChg>
      <pc:sldChg chg="addSp delSp modSp add mod ord setBg">
        <pc:chgData name="Julan Avila Gutierrez [jra0108]" userId="2e1549bf-47da-4d94-97f0-b65b81b987ad" providerId="ADAL" clId="{612D1305-5520-49F3-AE56-99E05C9628C6}" dt="2023-09-17T06:58:22.465" v="1069" actId="1076"/>
        <pc:sldMkLst>
          <pc:docMk/>
          <pc:sldMk cId="4020650366" sldId="275"/>
        </pc:sldMkLst>
        <pc:spChg chg="mo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6:55:52.865" v="946" actId="22"/>
          <ac:spMkLst>
            <pc:docMk/>
            <pc:sldMk cId="4020650366" sldId="275"/>
            <ac:spMk id="6" creationId="{7C37D705-A188-FBB8-DEEC-E974C7E4B4A8}"/>
          </ac:spMkLst>
        </pc:spChg>
        <pc:spChg chg="ad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17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19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21" creationId="{CD7F9EC8-0E2C-4023-9DD1-73BEF6B80D13}"/>
          </ac:spMkLst>
        </pc:spChg>
        <pc:spChg chg="add">
          <ac:chgData name="Julan Avila Gutierrez [jra0108]" userId="2e1549bf-47da-4d94-97f0-b65b81b987ad" providerId="ADAL" clId="{612D1305-5520-49F3-AE56-99E05C9628C6}" dt="2023-09-17T06:57:24.138" v="1056" actId="26606"/>
          <ac:spMkLst>
            <pc:docMk/>
            <pc:sldMk cId="4020650366" sldId="275"/>
            <ac:spMk id="23" creationId="{925CC04F-787A-49FA-9065-69EDF439F6C4}"/>
          </ac:spMkLst>
        </pc:spChg>
        <pc:picChg chg="del">
          <ac:chgData name="Julan Avila Gutierrez [jra0108]" userId="2e1549bf-47da-4d94-97f0-b65b81b987ad" providerId="ADAL" clId="{612D1305-5520-49F3-AE56-99E05C9628C6}" dt="2023-09-17T06:55:27.143" v="940" actId="478"/>
          <ac:picMkLst>
            <pc:docMk/>
            <pc:sldMk cId="4020650366" sldId="275"/>
            <ac:picMk id="5" creationId="{AAC102DD-A66E-45E2-E997-D238F9DC6B3A}"/>
          </ac:picMkLst>
        </pc:picChg>
        <pc:picChg chg="add del mod">
          <ac:chgData name="Julan Avila Gutierrez [jra0108]" userId="2e1549bf-47da-4d94-97f0-b65b81b987ad" providerId="ADAL" clId="{612D1305-5520-49F3-AE56-99E05C9628C6}" dt="2023-09-17T06:55:51.974" v="945" actId="22"/>
          <ac:picMkLst>
            <pc:docMk/>
            <pc:sldMk cId="4020650366" sldId="275"/>
            <ac:picMk id="8" creationId="{6480D1C8-8CA5-C62E-35DA-9519B14BCD0E}"/>
          </ac:picMkLst>
        </pc:picChg>
        <pc:picChg chg="add mod ord">
          <ac:chgData name="Julan Avila Gutierrez [jra0108]" userId="2e1549bf-47da-4d94-97f0-b65b81b987ad" providerId="ADAL" clId="{612D1305-5520-49F3-AE56-99E05C9628C6}" dt="2023-09-17T06:57:46.864" v="1064" actId="1076"/>
          <ac:picMkLst>
            <pc:docMk/>
            <pc:sldMk cId="4020650366" sldId="275"/>
            <ac:picMk id="10" creationId="{73239DDD-9423-B7AC-E132-979E889BEDB5}"/>
          </ac:picMkLst>
        </pc:picChg>
        <pc:picChg chg="add mod">
          <ac:chgData name="Julan Avila Gutierrez [jra0108]" userId="2e1549bf-47da-4d94-97f0-b65b81b987ad" providerId="ADAL" clId="{612D1305-5520-49F3-AE56-99E05C9628C6}" dt="2023-09-17T06:58:22.465" v="1069" actId="1076"/>
          <ac:picMkLst>
            <pc:docMk/>
            <pc:sldMk cId="4020650366" sldId="275"/>
            <ac:picMk id="12" creationId="{D189EA68-216E-B965-8413-925226D83296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03:01.737" v="1176" actId="208"/>
        <pc:sldMkLst>
          <pc:docMk/>
          <pc:sldMk cId="735152427" sldId="276"/>
        </pc:sldMkLst>
        <pc:spChg chg="mod">
          <ac:chgData name="Julan Avila Gutierrez [jra0108]" userId="2e1549bf-47da-4d94-97f0-b65b81b987ad" providerId="ADAL" clId="{612D1305-5520-49F3-AE56-99E05C9628C6}" dt="2023-09-17T06:59:45.110" v="1075"/>
          <ac:spMkLst>
            <pc:docMk/>
            <pc:sldMk cId="735152427" sldId="276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00:35.755" v="1163" actId="1076"/>
          <ac:spMkLst>
            <pc:docMk/>
            <pc:sldMk cId="735152427" sldId="276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00:54.976" v="1164" actId="22"/>
          <ac:spMkLst>
            <pc:docMk/>
            <pc:sldMk cId="735152427" sldId="276"/>
            <ac:spMk id="5" creationId="{60E75670-BCC5-C7CA-F691-4202054534DD}"/>
          </ac:spMkLst>
        </pc:spChg>
        <pc:spChg chg="add del mod">
          <ac:chgData name="Julan Avila Gutierrez [jra0108]" userId="2e1549bf-47da-4d94-97f0-b65b81b987ad" providerId="ADAL" clId="{612D1305-5520-49F3-AE56-99E05C9628C6}" dt="2023-09-17T07:02:21.012" v="1169" actId="22"/>
          <ac:spMkLst>
            <pc:docMk/>
            <pc:sldMk cId="735152427" sldId="276"/>
            <ac:spMk id="9" creationId="{153A0F78-FE71-D18D-78D1-EA9CC7FEDD0B}"/>
          </ac:spMkLst>
        </pc:spChg>
        <pc:spChg chg="add mod">
          <ac:chgData name="Julan Avila Gutierrez [jra0108]" userId="2e1549bf-47da-4d94-97f0-b65b81b987ad" providerId="ADAL" clId="{612D1305-5520-49F3-AE56-99E05C9628C6}" dt="2023-09-17T07:03:01.737" v="1176" actId="208"/>
          <ac:spMkLst>
            <pc:docMk/>
            <pc:sldMk cId="735152427" sldId="276"/>
            <ac:spMk id="14" creationId="{EBF1F7CF-69A2-0BC2-5B51-A77B8F58997A}"/>
          </ac:spMkLst>
        </pc:spChg>
        <pc:picChg chg="add del mod ord">
          <ac:chgData name="Julan Avila Gutierrez [jra0108]" userId="2e1549bf-47da-4d94-97f0-b65b81b987ad" providerId="ADAL" clId="{612D1305-5520-49F3-AE56-99E05C9628C6}" dt="2023-09-17T07:01:01.253" v="1166" actId="478"/>
          <ac:picMkLst>
            <pc:docMk/>
            <pc:sldMk cId="735152427" sldId="276"/>
            <ac:picMk id="7" creationId="{D79A9B74-F04E-2676-84E5-7275A41E7882}"/>
          </ac:picMkLst>
        </pc:picChg>
        <pc:picChg chg="del">
          <ac:chgData name="Julan Avila Gutierrez [jra0108]" userId="2e1549bf-47da-4d94-97f0-b65b81b987ad" providerId="ADAL" clId="{612D1305-5520-49F3-AE56-99E05C9628C6}" dt="2023-09-17T06:59:49.292" v="1076" actId="478"/>
          <ac:picMkLst>
            <pc:docMk/>
            <pc:sldMk cId="735152427" sldId="276"/>
            <ac:picMk id="10" creationId="{73239DDD-9423-B7AC-E132-979E889BEDB5}"/>
          </ac:picMkLst>
        </pc:picChg>
        <pc:picChg chg="del">
          <ac:chgData name="Julan Avila Gutierrez [jra0108]" userId="2e1549bf-47da-4d94-97f0-b65b81b987ad" providerId="ADAL" clId="{612D1305-5520-49F3-AE56-99E05C9628C6}" dt="2023-09-17T06:59:51.474" v="1077" actId="478"/>
          <ac:picMkLst>
            <pc:docMk/>
            <pc:sldMk cId="735152427" sldId="276"/>
            <ac:picMk id="12" creationId="{D189EA68-216E-B965-8413-925226D83296}"/>
          </ac:picMkLst>
        </pc:picChg>
        <pc:picChg chg="add mod ord">
          <ac:chgData name="Julan Avila Gutierrez [jra0108]" userId="2e1549bf-47da-4d94-97f0-b65b81b987ad" providerId="ADAL" clId="{612D1305-5520-49F3-AE56-99E05C9628C6}" dt="2023-09-17T07:02:31.170" v="1172" actId="1076"/>
          <ac:picMkLst>
            <pc:docMk/>
            <pc:sldMk cId="735152427" sldId="276"/>
            <ac:picMk id="13" creationId="{556E4CED-FABB-2148-749A-7F1CB490CD01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12:53.619" v="1601" actId="20577"/>
        <pc:sldMkLst>
          <pc:docMk/>
          <pc:sldMk cId="1440245204" sldId="277"/>
        </pc:sldMkLst>
        <pc:spChg chg="mod">
          <ac:chgData name="Julan Avila Gutierrez [jra0108]" userId="2e1549bf-47da-4d94-97f0-b65b81b987ad" providerId="ADAL" clId="{612D1305-5520-49F3-AE56-99E05C9628C6}" dt="2023-09-17T07:05:06.619" v="1287" actId="26606"/>
          <ac:spMkLst>
            <pc:docMk/>
            <pc:sldMk cId="1440245204" sldId="277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12:53.619" v="1601" actId="20577"/>
          <ac:spMkLst>
            <pc:docMk/>
            <pc:sldMk cId="1440245204" sldId="277"/>
            <ac:spMk id="4" creationId="{1E8A58CB-3D80-A78D-0BCA-19E387BB6A60}"/>
          </ac:spMkLst>
        </pc:spChg>
        <pc:spChg chg="del">
          <ac:chgData name="Julan Avila Gutierrez [jra0108]" userId="2e1549bf-47da-4d94-97f0-b65b81b987ad" providerId="ADAL" clId="{612D1305-5520-49F3-AE56-99E05C9628C6}" dt="2023-09-17T07:01:10.002" v="1168" actId="22"/>
          <ac:spMkLst>
            <pc:docMk/>
            <pc:sldMk cId="1440245204" sldId="277"/>
            <ac:spMk id="9" creationId="{153A0F78-FE71-D18D-78D1-EA9CC7FEDD0B}"/>
          </ac:spMkLst>
        </pc:spChg>
        <pc:spChg chg="add del mod">
          <ac:chgData name="Julan Avila Gutierrez [jra0108]" userId="2e1549bf-47da-4d94-97f0-b65b81b987ad" providerId="ADAL" clId="{612D1305-5520-49F3-AE56-99E05C9628C6}" dt="2023-09-17T07:05:53.782" v="1297" actId="22"/>
          <ac:spMkLst>
            <pc:docMk/>
            <pc:sldMk cId="1440245204" sldId="277"/>
            <ac:spMk id="10" creationId="{5CB8E0B4-6125-3937-14BB-40FDA1F6BCB5}"/>
          </ac:spMkLst>
        </pc:spChg>
        <pc:spChg chg="del">
          <ac:chgData name="Julan Avila Gutierrez [jra0108]" userId="2e1549bf-47da-4d94-97f0-b65b81b987ad" providerId="ADAL" clId="{612D1305-5520-49F3-AE56-99E05C9628C6}" dt="2023-09-17T07:05:06.619" v="1287" actId="26606"/>
          <ac:spMkLst>
            <pc:docMk/>
            <pc:sldMk cId="1440245204" sldId="277"/>
            <ac:spMk id="17" creationId="{ADE57300-C7FF-4578-99A0-42B0295B123C}"/>
          </ac:spMkLst>
        </pc:spChg>
        <pc:spChg chg="del">
          <ac:chgData name="Julan Avila Gutierrez [jra0108]" userId="2e1549bf-47da-4d94-97f0-b65b81b987ad" providerId="ADAL" clId="{612D1305-5520-49F3-AE56-99E05C9628C6}" dt="2023-09-17T07:05:06.619" v="1287" actId="26606"/>
          <ac:spMkLst>
            <pc:docMk/>
            <pc:sldMk cId="1440245204" sldId="277"/>
            <ac:spMk id="19" creationId="{F3FF94B3-6D3E-44FE-BB02-A9027C0003C7}"/>
          </ac:spMkLst>
        </pc:spChg>
        <pc:spChg chg="del">
          <ac:chgData name="Julan Avila Gutierrez [jra0108]" userId="2e1549bf-47da-4d94-97f0-b65b81b987ad" providerId="ADAL" clId="{612D1305-5520-49F3-AE56-99E05C9628C6}" dt="2023-09-17T07:05:06.619" v="1287" actId="26606"/>
          <ac:spMkLst>
            <pc:docMk/>
            <pc:sldMk cId="1440245204" sldId="277"/>
            <ac:spMk id="21" creationId="{CD7F9EC8-0E2C-4023-9DD1-73BEF6B80D13}"/>
          </ac:spMkLst>
        </pc:spChg>
        <pc:spChg chg="del">
          <ac:chgData name="Julan Avila Gutierrez [jra0108]" userId="2e1549bf-47da-4d94-97f0-b65b81b987ad" providerId="ADAL" clId="{612D1305-5520-49F3-AE56-99E05C9628C6}" dt="2023-09-17T07:05:06.619" v="1287" actId="26606"/>
          <ac:spMkLst>
            <pc:docMk/>
            <pc:sldMk cId="1440245204" sldId="277"/>
            <ac:spMk id="23" creationId="{925CC04F-787A-49FA-9065-69EDF439F6C4}"/>
          </ac:spMkLst>
        </pc:spChg>
        <pc:spChg chg="add del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2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3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32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3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36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41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43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45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47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05:55.633" v="1298" actId="26606"/>
          <ac:spMkLst>
            <pc:docMk/>
            <pc:sldMk cId="1440245204" sldId="277"/>
            <ac:spMk id="49" creationId="{F1189494-2B67-46D2-93D6-A122A09BF6B2}"/>
          </ac:spMkLst>
        </pc:spChg>
        <pc:picChg chg="add del mod ord">
          <ac:chgData name="Julan Avila Gutierrez [jra0108]" userId="2e1549bf-47da-4d94-97f0-b65b81b987ad" providerId="ADAL" clId="{612D1305-5520-49F3-AE56-99E05C9628C6}" dt="2023-09-17T07:05:48.752" v="1290" actId="478"/>
          <ac:picMkLst>
            <pc:docMk/>
            <pc:sldMk cId="1440245204" sldId="277"/>
            <ac:picMk id="5" creationId="{14AB985D-6F43-1025-C27D-CD89ECCDEF18}"/>
          </ac:picMkLst>
        </pc:picChg>
        <pc:picChg chg="add del">
          <ac:chgData name="Julan Avila Gutierrez [jra0108]" userId="2e1549bf-47da-4d94-97f0-b65b81b987ad" providerId="ADAL" clId="{612D1305-5520-49F3-AE56-99E05C9628C6}" dt="2023-09-17T07:05:45.368" v="1289" actId="22"/>
          <ac:picMkLst>
            <pc:docMk/>
            <pc:sldMk cId="1440245204" sldId="277"/>
            <ac:picMk id="7" creationId="{7F76E543-0505-504A-EB99-4C8C56F95356}"/>
          </ac:picMkLst>
        </pc:picChg>
        <pc:picChg chg="add del mod">
          <ac:chgData name="Julan Avila Gutierrez [jra0108]" userId="2e1549bf-47da-4d94-97f0-b65b81b987ad" providerId="ADAL" clId="{612D1305-5520-49F3-AE56-99E05C9628C6}" dt="2023-09-17T07:05:52.705" v="1296" actId="22"/>
          <ac:picMkLst>
            <pc:docMk/>
            <pc:sldMk cId="1440245204" sldId="277"/>
            <ac:picMk id="12" creationId="{E5FC61EC-2033-08E8-6353-75BDA5DFBF95}"/>
          </ac:picMkLst>
        </pc:picChg>
        <pc:picChg chg="add mod ord">
          <ac:chgData name="Julan Avila Gutierrez [jra0108]" userId="2e1549bf-47da-4d94-97f0-b65b81b987ad" providerId="ADAL" clId="{612D1305-5520-49F3-AE56-99E05C9628C6}" dt="2023-09-17T07:05:55.633" v="1298" actId="26606"/>
          <ac:picMkLst>
            <pc:docMk/>
            <pc:sldMk cId="1440245204" sldId="277"/>
            <ac:picMk id="14" creationId="{4042D81A-20D8-2D63-F464-E0D8E603B44C}"/>
          </ac:picMkLst>
        </pc:picChg>
      </pc:sldChg>
      <pc:sldChg chg="addSp delSp modSp add mod addAnim delAnim">
        <pc:chgData name="Julan Avila Gutierrez [jra0108]" userId="2e1549bf-47da-4d94-97f0-b65b81b987ad" providerId="ADAL" clId="{612D1305-5520-49F3-AE56-99E05C9628C6}" dt="2023-09-17T07:12:45.918" v="1595" actId="20577"/>
        <pc:sldMkLst>
          <pc:docMk/>
          <pc:sldMk cId="805798842" sldId="278"/>
        </pc:sldMkLst>
        <pc:spChg chg="mo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12:45.918" v="1595" actId="20577"/>
          <ac:spMkLst>
            <pc:docMk/>
            <pc:sldMk cId="805798842" sldId="278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07:39.072" v="1419" actId="22"/>
          <ac:spMkLst>
            <pc:docMk/>
            <pc:sldMk cId="805798842" sldId="278"/>
            <ac:spMk id="5" creationId="{CAAEE178-3C17-238D-B70F-2E79FD6BB74E}"/>
          </ac:spMkLst>
        </pc:spChg>
        <pc:spChg chg="add del">
          <ac:chgData name="Julan Avila Gutierrez [jra0108]" userId="2e1549bf-47da-4d94-97f0-b65b81b987ad" providerId="ADAL" clId="{612D1305-5520-49F3-AE56-99E05C9628C6}" dt="2023-09-17T07:08:30.559" v="1429" actId="26606"/>
          <ac:spMkLst>
            <pc:docMk/>
            <pc:sldMk cId="805798842" sldId="278"/>
            <ac:spMk id="41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30.559" v="1429" actId="26606"/>
          <ac:spMkLst>
            <pc:docMk/>
            <pc:sldMk cId="805798842" sldId="278"/>
            <ac:spMk id="43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30.559" v="1429" actId="26606"/>
          <ac:spMkLst>
            <pc:docMk/>
            <pc:sldMk cId="805798842" sldId="278"/>
            <ac:spMk id="45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7:08:30.559" v="1429" actId="26606"/>
          <ac:spMkLst>
            <pc:docMk/>
            <pc:sldMk cId="805798842" sldId="278"/>
            <ac:spMk id="47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08:30.559" v="1429" actId="26606"/>
          <ac:spMkLst>
            <pc:docMk/>
            <pc:sldMk cId="805798842" sldId="278"/>
            <ac:spMk id="49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54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56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58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60" creationId="{6F5D6D08-411E-40CE-BA85-27B88B4BD44C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62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08:24.204" v="1423" actId="26606"/>
          <ac:spMkLst>
            <pc:docMk/>
            <pc:sldMk cId="805798842" sldId="278"/>
            <ac:spMk id="64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7:08:26.384" v="1425" actId="26606"/>
          <ac:spMkLst>
            <pc:docMk/>
            <pc:sldMk cId="805798842" sldId="278"/>
            <ac:spMk id="66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26.384" v="1425" actId="26606"/>
          <ac:spMkLst>
            <pc:docMk/>
            <pc:sldMk cId="805798842" sldId="278"/>
            <ac:spMk id="67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26.384" v="1425" actId="26606"/>
          <ac:spMkLst>
            <pc:docMk/>
            <pc:sldMk cId="805798842" sldId="278"/>
            <ac:spMk id="68" creationId="{956C5C09-0043-4549-B800-2101B70D667D}"/>
          </ac:spMkLst>
        </pc:spChg>
        <pc:spChg chg="add del">
          <ac:chgData name="Julan Avila Gutierrez [jra0108]" userId="2e1549bf-47da-4d94-97f0-b65b81b987ad" providerId="ADAL" clId="{612D1305-5520-49F3-AE56-99E05C9628C6}" dt="2023-09-17T07:08:26.384" v="1425" actId="26606"/>
          <ac:spMkLst>
            <pc:docMk/>
            <pc:sldMk cId="805798842" sldId="278"/>
            <ac:spMk id="69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08:26.384" v="1425" actId="26606"/>
          <ac:spMkLst>
            <pc:docMk/>
            <pc:sldMk cId="805798842" sldId="278"/>
            <ac:spMk id="70" creationId="{A25E582A-D9A0-408B-8FB7-841383442CCB}"/>
          </ac:spMkLst>
        </pc:spChg>
        <pc:spChg chg="add del">
          <ac:chgData name="Julan Avila Gutierrez [jra0108]" userId="2e1549bf-47da-4d94-97f0-b65b81b987ad" providerId="ADAL" clId="{612D1305-5520-49F3-AE56-99E05C9628C6}" dt="2023-09-17T07:08:30.550" v="1428" actId="26606"/>
          <ac:spMkLst>
            <pc:docMk/>
            <pc:sldMk cId="805798842" sldId="278"/>
            <ac:spMk id="72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30.550" v="1428" actId="26606"/>
          <ac:spMkLst>
            <pc:docMk/>
            <pc:sldMk cId="805798842" sldId="278"/>
            <ac:spMk id="73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30.550" v="1428" actId="26606"/>
          <ac:spMkLst>
            <pc:docMk/>
            <pc:sldMk cId="805798842" sldId="278"/>
            <ac:spMk id="74" creationId="{67A7C490-FB0D-4946-BDB7-1CF2F58DAE01}"/>
          </ac:spMkLst>
        </pc:spChg>
        <pc:spChg chg="add del">
          <ac:chgData name="Julan Avila Gutierrez [jra0108]" userId="2e1549bf-47da-4d94-97f0-b65b81b987ad" providerId="ADAL" clId="{612D1305-5520-49F3-AE56-99E05C9628C6}" dt="2023-09-17T07:08:30.550" v="1428" actId="26606"/>
          <ac:spMkLst>
            <pc:docMk/>
            <pc:sldMk cId="805798842" sldId="278"/>
            <ac:spMk id="75" creationId="{A455898E-1D0B-453B-A8AB-E169E93C0EE4}"/>
          </ac:spMkLst>
        </pc:spChg>
        <pc:spChg chg="add del">
          <ac:chgData name="Julan Avila Gutierrez [jra0108]" userId="2e1549bf-47da-4d94-97f0-b65b81b987ad" providerId="ADAL" clId="{612D1305-5520-49F3-AE56-99E05C9628C6}" dt="2023-09-17T07:08:30.550" v="1428" actId="26606"/>
          <ac:spMkLst>
            <pc:docMk/>
            <pc:sldMk cId="805798842" sldId="278"/>
            <ac:spMk id="76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7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79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80" creationId="{7AC58F84-C078-4ED1-872C-D8AA8CED76B6}"/>
          </ac:spMkLst>
        </pc:spChg>
        <pc:spChg chg="add del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81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82" creationId="{9853E504-CE7A-45E8-9030-0BFDACF83158}"/>
          </ac:spMkLst>
        </pc:spChg>
        <pc:spChg chg="add del">
          <ac:chgData name="Julan Avila Gutierrez [jra0108]" userId="2e1549bf-47da-4d94-97f0-b65b81b987ad" providerId="ADAL" clId="{612D1305-5520-49F3-AE56-99E05C9628C6}" dt="2023-09-17T07:08:38.222" v="1432" actId="26606"/>
          <ac:spMkLst>
            <pc:docMk/>
            <pc:sldMk cId="805798842" sldId="278"/>
            <ac:spMk id="87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08:38.222" v="1432" actId="26606"/>
          <ac:spMkLst>
            <pc:docMk/>
            <pc:sldMk cId="805798842" sldId="278"/>
            <ac:spMk id="89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08:38.222" v="1432" actId="26606"/>
          <ac:spMkLst>
            <pc:docMk/>
            <pc:sldMk cId="805798842" sldId="278"/>
            <ac:spMk id="91" creationId="{7AC58F84-C078-4ED1-872C-D8AA8CED76B6}"/>
          </ac:spMkLst>
        </pc:spChg>
        <pc:spChg chg="add del">
          <ac:chgData name="Julan Avila Gutierrez [jra0108]" userId="2e1549bf-47da-4d94-97f0-b65b81b987ad" providerId="ADAL" clId="{612D1305-5520-49F3-AE56-99E05C9628C6}" dt="2023-09-17T07:08:38.222" v="1432" actId="26606"/>
          <ac:spMkLst>
            <pc:docMk/>
            <pc:sldMk cId="805798842" sldId="278"/>
            <ac:spMk id="93" creationId="{E20BB609-EF92-42DB-836C-0699A590B5CF}"/>
          </ac:spMkLst>
        </pc:spChg>
        <pc:spChg chg="add del">
          <ac:chgData name="Julan Avila Gutierrez [jra0108]" userId="2e1549bf-47da-4d94-97f0-b65b81b987ad" providerId="ADAL" clId="{612D1305-5520-49F3-AE56-99E05C9628C6}" dt="2023-09-17T07:08:38.222" v="1432" actId="26606"/>
          <ac:spMkLst>
            <pc:docMk/>
            <pc:sldMk cId="805798842" sldId="278"/>
            <ac:spMk id="95" creationId="{9853E504-CE7A-45E8-9030-0BFDACF83158}"/>
          </ac:spMkLst>
        </pc:spChg>
        <pc:spChg chg="ad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97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98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99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100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08:38.231" v="1433" actId="26606"/>
          <ac:spMkLst>
            <pc:docMk/>
            <pc:sldMk cId="805798842" sldId="278"/>
            <ac:spMk id="101" creationId="{F1189494-2B67-46D2-93D6-A122A09BF6B2}"/>
          </ac:spMkLst>
        </pc:spChg>
        <pc:picChg chg="add mod ord modCrop">
          <ac:chgData name="Julan Avila Gutierrez [jra0108]" userId="2e1549bf-47da-4d94-97f0-b65b81b987ad" providerId="ADAL" clId="{612D1305-5520-49F3-AE56-99E05C9628C6}" dt="2023-09-17T07:10:55.763" v="1462" actId="1076"/>
          <ac:picMkLst>
            <pc:docMk/>
            <pc:sldMk cId="805798842" sldId="278"/>
            <ac:picMk id="7" creationId="{A8A7568D-3D29-CB08-B372-1284C057FF78}"/>
          </ac:picMkLst>
        </pc:picChg>
        <pc:picChg chg="add mod modCrop">
          <ac:chgData name="Julan Avila Gutierrez [jra0108]" userId="2e1549bf-47da-4d94-97f0-b65b81b987ad" providerId="ADAL" clId="{612D1305-5520-49F3-AE56-99E05C9628C6}" dt="2023-09-17T07:11:03.377" v="1464" actId="1076"/>
          <ac:picMkLst>
            <pc:docMk/>
            <pc:sldMk cId="805798842" sldId="278"/>
            <ac:picMk id="9" creationId="{1AA28A8B-B7BC-50F8-2400-0DD014469646}"/>
          </ac:picMkLst>
        </pc:picChg>
        <pc:picChg chg="add mod modCrop">
          <ac:chgData name="Julan Avila Gutierrez [jra0108]" userId="2e1549bf-47da-4d94-97f0-b65b81b987ad" providerId="ADAL" clId="{612D1305-5520-49F3-AE56-99E05C9628C6}" dt="2023-09-17T07:11:07.111" v="1465" actId="1076"/>
          <ac:picMkLst>
            <pc:docMk/>
            <pc:sldMk cId="805798842" sldId="278"/>
            <ac:picMk id="11" creationId="{CBE7EB57-067C-9E2A-C51F-6571847C147A}"/>
          </ac:picMkLst>
        </pc:picChg>
        <pc:picChg chg="del">
          <ac:chgData name="Julan Avila Gutierrez [jra0108]" userId="2e1549bf-47da-4d94-97f0-b65b81b987ad" providerId="ADAL" clId="{612D1305-5520-49F3-AE56-99E05C9628C6}" dt="2023-09-17T07:07:22.773" v="1418" actId="478"/>
          <ac:picMkLst>
            <pc:docMk/>
            <pc:sldMk cId="805798842" sldId="278"/>
            <ac:picMk id="14" creationId="{4042D81A-20D8-2D63-F464-E0D8E603B44C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7:15:59.949" v="1678" actId="1076"/>
        <pc:sldMkLst>
          <pc:docMk/>
          <pc:sldMk cId="2315102883" sldId="279"/>
        </pc:sldMkLst>
        <pc:spChg chg="mod">
          <ac:chgData name="Julan Avila Gutierrez [jra0108]" userId="2e1549bf-47da-4d94-97f0-b65b81b987ad" providerId="ADAL" clId="{612D1305-5520-49F3-AE56-99E05C9628C6}" dt="2023-09-17T07:13:27.063" v="1608" actId="20577"/>
          <ac:spMkLst>
            <pc:docMk/>
            <pc:sldMk cId="2315102883" sldId="279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14:28.577" v="1670" actId="20577"/>
          <ac:spMkLst>
            <pc:docMk/>
            <pc:sldMk cId="2315102883" sldId="279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14:03.054" v="1611" actId="22"/>
          <ac:spMkLst>
            <pc:docMk/>
            <pc:sldMk cId="2315102883" sldId="279"/>
            <ac:spMk id="5" creationId="{A6B95213-C424-48A6-5268-D26F38D6C589}"/>
          </ac:spMkLst>
        </pc:spChg>
        <pc:picChg chg="add mod ord">
          <ac:chgData name="Julan Avila Gutierrez [jra0108]" userId="2e1549bf-47da-4d94-97f0-b65b81b987ad" providerId="ADAL" clId="{612D1305-5520-49F3-AE56-99E05C9628C6}" dt="2023-09-17T07:15:53.158" v="1675" actId="1076"/>
          <ac:picMkLst>
            <pc:docMk/>
            <pc:sldMk cId="2315102883" sldId="279"/>
            <ac:picMk id="7" creationId="{A388A3D4-C336-08A4-B84B-C9CB0E4241A5}"/>
          </ac:picMkLst>
        </pc:picChg>
        <pc:picChg chg="add mod">
          <ac:chgData name="Julan Avila Gutierrez [jra0108]" userId="2e1549bf-47da-4d94-97f0-b65b81b987ad" providerId="ADAL" clId="{612D1305-5520-49F3-AE56-99E05C9628C6}" dt="2023-09-17T07:15:59.949" v="1678" actId="1076"/>
          <ac:picMkLst>
            <pc:docMk/>
            <pc:sldMk cId="2315102883" sldId="279"/>
            <ac:picMk id="9" creationId="{60C8DDE8-1B4A-90F6-7BA9-20D320B53A08}"/>
          </ac:picMkLst>
        </pc:picChg>
        <pc:picChg chg="del">
          <ac:chgData name="Julan Avila Gutierrez [jra0108]" userId="2e1549bf-47da-4d94-97f0-b65b81b987ad" providerId="ADAL" clId="{612D1305-5520-49F3-AE56-99E05C9628C6}" dt="2023-09-17T07:13:29.645" v="1609" actId="478"/>
          <ac:picMkLst>
            <pc:docMk/>
            <pc:sldMk cId="2315102883" sldId="279"/>
            <ac:picMk id="10" creationId="{73239DDD-9423-B7AC-E132-979E889BEDB5}"/>
          </ac:picMkLst>
        </pc:picChg>
        <pc:picChg chg="del">
          <ac:chgData name="Julan Avila Gutierrez [jra0108]" userId="2e1549bf-47da-4d94-97f0-b65b81b987ad" providerId="ADAL" clId="{612D1305-5520-49F3-AE56-99E05C9628C6}" dt="2023-09-17T07:13:31.775" v="1610" actId="478"/>
          <ac:picMkLst>
            <pc:docMk/>
            <pc:sldMk cId="2315102883" sldId="279"/>
            <ac:picMk id="12" creationId="{D189EA68-216E-B965-8413-925226D83296}"/>
          </ac:picMkLst>
        </pc:picChg>
      </pc:sldChg>
      <pc:sldChg chg="addSp delSp modSp add mod addAnim delAnim">
        <pc:chgData name="Julan Avila Gutierrez [jra0108]" userId="2e1549bf-47da-4d94-97f0-b65b81b987ad" providerId="ADAL" clId="{612D1305-5520-49F3-AE56-99E05C9628C6}" dt="2023-09-17T07:18:07.424" v="1789" actId="1076"/>
        <pc:sldMkLst>
          <pc:docMk/>
          <pc:sldMk cId="2852572413" sldId="280"/>
        </pc:sldMkLst>
        <pc:spChg chg="mo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16:49.848" v="1682" actId="22"/>
          <ac:spMkLst>
            <pc:docMk/>
            <pc:sldMk cId="2852572413" sldId="280"/>
            <ac:spMk id="5" creationId="{97DABB41-3610-E77D-A0E6-E76F1D7A891D}"/>
          </ac:spMkLst>
        </pc:spChg>
        <pc:spChg chg="add del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17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19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21" creationId="{CD7F9EC8-0E2C-4023-9DD1-73BEF6B80D13}"/>
          </ac:spMkLst>
        </pc:spChg>
        <pc:spChg chg="add del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23" creationId="{925CC04F-787A-49FA-9065-69EDF439F6C4}"/>
          </ac:spMkLst>
        </pc:spChg>
        <pc:spChg chg="add del">
          <ac:chgData name="Julan Avila Gutierrez [jra0108]" userId="2e1549bf-47da-4d94-97f0-b65b81b987ad" providerId="ADAL" clId="{612D1305-5520-49F3-AE56-99E05C9628C6}" dt="2023-09-17T07:17:29.574" v="1773" actId="26606"/>
          <ac:spMkLst>
            <pc:docMk/>
            <pc:sldMk cId="2852572413" sldId="280"/>
            <ac:spMk id="28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17:29.574" v="1773" actId="26606"/>
          <ac:spMkLst>
            <pc:docMk/>
            <pc:sldMk cId="2852572413" sldId="280"/>
            <ac:spMk id="3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17:29.574" v="1773" actId="26606"/>
          <ac:spMkLst>
            <pc:docMk/>
            <pc:sldMk cId="2852572413" sldId="280"/>
            <ac:spMk id="32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7:17:29.574" v="1773" actId="26606"/>
          <ac:spMkLst>
            <pc:docMk/>
            <pc:sldMk cId="2852572413" sldId="280"/>
            <ac:spMk id="34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17:29.574" v="1773" actId="26606"/>
          <ac:spMkLst>
            <pc:docMk/>
            <pc:sldMk cId="2852572413" sldId="280"/>
            <ac:spMk id="36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38" creationId="{F1189494-2B67-46D2-93D6-A122A09BF6B2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39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40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41" creationId="{FAF3766F-DEF3-4802-BB0D-7A18EDD9704F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42" creationId="{6F5D6D08-411E-40CE-BA85-27B88B4BD44C}"/>
          </ac:spMkLst>
        </pc:spChg>
        <pc:spChg chg="add del">
          <ac:chgData name="Julan Avila Gutierrez [jra0108]" userId="2e1549bf-47da-4d94-97f0-b65b81b987ad" providerId="ADAL" clId="{612D1305-5520-49F3-AE56-99E05C9628C6}" dt="2023-09-17T07:17:31.923" v="1776" actId="26606"/>
          <ac:spMkLst>
            <pc:docMk/>
            <pc:sldMk cId="2852572413" sldId="280"/>
            <ac:spMk id="43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17:38.339" v="1778" actId="26606"/>
          <ac:spMkLst>
            <pc:docMk/>
            <pc:sldMk cId="2852572413" sldId="280"/>
            <ac:spMk id="45" creationId="{ADE57300-C7FF-4578-99A0-42B0295B123C}"/>
          </ac:spMkLst>
        </pc:spChg>
        <pc:spChg chg="add del">
          <ac:chgData name="Julan Avila Gutierrez [jra0108]" userId="2e1549bf-47da-4d94-97f0-b65b81b987ad" providerId="ADAL" clId="{612D1305-5520-49F3-AE56-99E05C9628C6}" dt="2023-09-17T07:17:38.339" v="1778" actId="26606"/>
          <ac:spMkLst>
            <pc:docMk/>
            <pc:sldMk cId="2852572413" sldId="280"/>
            <ac:spMk id="46" creationId="{F3FF94B3-6D3E-44FE-BB02-A9027C0003C7}"/>
          </ac:spMkLst>
        </pc:spChg>
        <pc:spChg chg="add del">
          <ac:chgData name="Julan Avila Gutierrez [jra0108]" userId="2e1549bf-47da-4d94-97f0-b65b81b987ad" providerId="ADAL" clId="{612D1305-5520-49F3-AE56-99E05C9628C6}" dt="2023-09-17T07:17:38.339" v="1778" actId="26606"/>
          <ac:spMkLst>
            <pc:docMk/>
            <pc:sldMk cId="2852572413" sldId="280"/>
            <ac:spMk id="47" creationId="{DD1980C8-FD80-43D8-9D6A-0262A4D53391}"/>
          </ac:spMkLst>
        </pc:spChg>
        <pc:spChg chg="add del">
          <ac:chgData name="Julan Avila Gutierrez [jra0108]" userId="2e1549bf-47da-4d94-97f0-b65b81b987ad" providerId="ADAL" clId="{612D1305-5520-49F3-AE56-99E05C9628C6}" dt="2023-09-17T07:17:38.339" v="1778" actId="26606"/>
          <ac:spMkLst>
            <pc:docMk/>
            <pc:sldMk cId="2852572413" sldId="280"/>
            <ac:spMk id="48" creationId="{B2C335F7-F61C-4EB4-80F2-4B1438FE66BB}"/>
          </ac:spMkLst>
        </pc:spChg>
        <pc:spChg chg="add del">
          <ac:chgData name="Julan Avila Gutierrez [jra0108]" userId="2e1549bf-47da-4d94-97f0-b65b81b987ad" providerId="ADAL" clId="{612D1305-5520-49F3-AE56-99E05C9628C6}" dt="2023-09-17T07:17:38.339" v="1778" actId="26606"/>
          <ac:spMkLst>
            <pc:docMk/>
            <pc:sldMk cId="2852572413" sldId="280"/>
            <ac:spMk id="49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1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2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3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4" creationId="{6F5D6D08-411E-40CE-BA85-27B88B4BD44C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5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17:38.348" v="1779" actId="26606"/>
          <ac:spMkLst>
            <pc:docMk/>
            <pc:sldMk cId="2852572413" sldId="280"/>
            <ac:spMk id="56" creationId="{F1189494-2B67-46D2-93D6-A122A09BF6B2}"/>
          </ac:spMkLst>
        </pc:spChg>
        <pc:picChg chg="del">
          <ac:chgData name="Julan Avila Gutierrez [jra0108]" userId="2e1549bf-47da-4d94-97f0-b65b81b987ad" providerId="ADAL" clId="{612D1305-5520-49F3-AE56-99E05C9628C6}" dt="2023-09-17T07:16:48.630" v="1681" actId="478"/>
          <ac:picMkLst>
            <pc:docMk/>
            <pc:sldMk cId="2852572413" sldId="280"/>
            <ac:picMk id="7" creationId="{A388A3D4-C336-08A4-B84B-C9CB0E4241A5}"/>
          </ac:picMkLst>
        </pc:picChg>
        <pc:picChg chg="add mod ord modCrop">
          <ac:chgData name="Julan Avila Gutierrez [jra0108]" userId="2e1549bf-47da-4d94-97f0-b65b81b987ad" providerId="ADAL" clId="{612D1305-5520-49F3-AE56-99E05C9628C6}" dt="2023-09-17T07:18:07.424" v="1789" actId="1076"/>
          <ac:picMkLst>
            <pc:docMk/>
            <pc:sldMk cId="2852572413" sldId="280"/>
            <ac:picMk id="8" creationId="{F4C8A569-73BB-D55A-12C8-743203ABFDB3}"/>
          </ac:picMkLst>
        </pc:picChg>
        <pc:picChg chg="del">
          <ac:chgData name="Julan Avila Gutierrez [jra0108]" userId="2e1549bf-47da-4d94-97f0-b65b81b987ad" providerId="ADAL" clId="{612D1305-5520-49F3-AE56-99E05C9628C6}" dt="2023-09-17T07:16:48.037" v="1680" actId="478"/>
          <ac:picMkLst>
            <pc:docMk/>
            <pc:sldMk cId="2852572413" sldId="280"/>
            <ac:picMk id="9" creationId="{60C8DDE8-1B4A-90F6-7BA9-20D320B53A08}"/>
          </ac:picMkLst>
        </pc:picChg>
      </pc:sldChg>
      <pc:sldChg chg="addSp delSp modSp add mod modAnim">
        <pc:chgData name="Julan Avila Gutierrez [jra0108]" userId="2e1549bf-47da-4d94-97f0-b65b81b987ad" providerId="ADAL" clId="{612D1305-5520-49F3-AE56-99E05C9628C6}" dt="2023-09-17T08:37:18.138" v="2999" actId="20577"/>
        <pc:sldMkLst>
          <pc:docMk/>
          <pc:sldMk cId="217281362" sldId="281"/>
        </pc:sldMkLst>
        <pc:spChg chg="mo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8:37:18.138" v="2999" actId="20577"/>
          <ac:spMkLst>
            <pc:docMk/>
            <pc:sldMk cId="217281362" sldId="281"/>
            <ac:spMk id="4" creationId="{1E8A58CB-3D80-A78D-0BCA-19E387BB6A60}"/>
          </ac:spMkLst>
        </pc:spChg>
        <pc:spChg chg="add del">
          <ac:chgData name="Julan Avila Gutierrez [jra0108]" userId="2e1549bf-47da-4d94-97f0-b65b81b987ad" providerId="ADAL" clId="{612D1305-5520-49F3-AE56-99E05C9628C6}" dt="2023-09-17T07:19:11.769" v="1792" actId="22"/>
          <ac:spMkLst>
            <pc:docMk/>
            <pc:sldMk cId="217281362" sldId="281"/>
            <ac:spMk id="5" creationId="{86F4276F-8A3B-ECE1-D9BA-FEEBE9C2DA51}"/>
          </ac:spMkLst>
        </pc:spChg>
        <pc:spChg chg="add del mod">
          <ac:chgData name="Julan Avila Gutierrez [jra0108]" userId="2e1549bf-47da-4d94-97f0-b65b81b987ad" providerId="ADAL" clId="{612D1305-5520-49F3-AE56-99E05C9628C6}" dt="2023-09-17T07:19:53.765" v="1802" actId="22"/>
          <ac:spMkLst>
            <pc:docMk/>
            <pc:sldMk cId="217281362" sldId="281"/>
            <ac:spMk id="7" creationId="{DE29339C-215E-709B-3B31-B5AF6ADDCCB9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1" creationId="{ADE57300-C7FF-4578-99A0-42B0295B123C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2" creationId="{F3FF94B3-6D3E-44FE-BB02-A9027C0003C7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3" creationId="{FAF3766F-DEF3-4802-BB0D-7A18EDD9704F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4" creationId="{6F5D6D08-411E-40CE-BA85-27B88B4BD44C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5" creationId="{B2C335F7-F61C-4EB4-80F2-4B1438FE66BB}"/>
          </ac:spMkLst>
        </pc:spChg>
        <pc:spChg chg="del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56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61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63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65" creationId="{956C5C09-0043-4549-B800-2101B70D667D}"/>
          </ac:spMkLst>
        </pc:spChg>
        <pc:spChg chg="ad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67" creationId="{AA4C3261-E83D-49C6-8D5B-92EAB81BD4A7}"/>
          </ac:spMkLst>
        </pc:spChg>
        <pc:spChg chg="add">
          <ac:chgData name="Julan Avila Gutierrez [jra0108]" userId="2e1549bf-47da-4d94-97f0-b65b81b987ad" providerId="ADAL" clId="{612D1305-5520-49F3-AE56-99E05C9628C6}" dt="2023-09-17T07:19:59.002" v="1803" actId="26606"/>
          <ac:spMkLst>
            <pc:docMk/>
            <pc:sldMk cId="217281362" sldId="281"/>
            <ac:spMk id="69" creationId="{B2C335F7-F61C-4EB4-80F2-4B1438FE66BB}"/>
          </ac:spMkLst>
        </pc:spChg>
        <pc:picChg chg="del">
          <ac:chgData name="Julan Avila Gutierrez [jra0108]" userId="2e1549bf-47da-4d94-97f0-b65b81b987ad" providerId="ADAL" clId="{612D1305-5520-49F3-AE56-99E05C9628C6}" dt="2023-09-17T07:19:20.360" v="1801" actId="478"/>
          <ac:picMkLst>
            <pc:docMk/>
            <pc:sldMk cId="217281362" sldId="281"/>
            <ac:picMk id="8" creationId="{F4C8A569-73BB-D55A-12C8-743203ABFDB3}"/>
          </ac:picMkLst>
        </pc:picChg>
        <pc:picChg chg="add mod ord modCrop">
          <ac:chgData name="Julan Avila Gutierrez [jra0108]" userId="2e1549bf-47da-4d94-97f0-b65b81b987ad" providerId="ADAL" clId="{612D1305-5520-49F3-AE56-99E05C9628C6}" dt="2023-09-17T07:20:08.494" v="1805" actId="732"/>
          <ac:picMkLst>
            <pc:docMk/>
            <pc:sldMk cId="217281362" sldId="281"/>
            <ac:picMk id="10" creationId="{82BAE322-D8F8-0B69-EDD7-9F1A3CD1C632}"/>
          </ac:picMkLst>
        </pc:picChg>
      </pc:sldChg>
      <pc:sldChg chg="addSp delSp modSp add mod ord modAnim">
        <pc:chgData name="Julan Avila Gutierrez [jra0108]" userId="2e1549bf-47da-4d94-97f0-b65b81b987ad" providerId="ADAL" clId="{612D1305-5520-49F3-AE56-99E05C9628C6}" dt="2023-09-17T07:30:34.869" v="2108" actId="14100"/>
        <pc:sldMkLst>
          <pc:docMk/>
          <pc:sldMk cId="2922847934" sldId="282"/>
        </pc:sldMkLst>
        <pc:spChg chg="mo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29:18.890" v="2086" actId="1076"/>
          <ac:spMkLst>
            <pc:docMk/>
            <pc:sldMk cId="2922847934" sldId="282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24:41.607" v="2041" actId="22"/>
          <ac:spMkLst>
            <pc:docMk/>
            <pc:sldMk cId="2922847934" sldId="282"/>
            <ac:spMk id="5" creationId="{B04EE381-302F-8D72-0BDF-0E9F6CC8614E}"/>
          </ac:spMkLst>
        </pc:spChg>
        <pc:spChg chg="add del mod">
          <ac:chgData name="Julan Avila Gutierrez [jra0108]" userId="2e1549bf-47da-4d94-97f0-b65b81b987ad" providerId="ADAL" clId="{612D1305-5520-49F3-AE56-99E05C9628C6}" dt="2023-09-17T07:28:49.792" v="2084" actId="22"/>
          <ac:spMkLst>
            <pc:docMk/>
            <pc:sldMk cId="2922847934" sldId="282"/>
            <ac:spMk id="14" creationId="{9350036E-4271-DBB1-8465-DB1B13DC816A}"/>
          </ac:spMkLst>
        </pc:spChg>
        <pc:spChg chg="add mod">
          <ac:chgData name="Julan Avila Gutierrez [jra0108]" userId="2e1549bf-47da-4d94-97f0-b65b81b987ad" providerId="ADAL" clId="{612D1305-5520-49F3-AE56-99E05C9628C6}" dt="2023-09-17T07:30:34.869" v="2108" actId="14100"/>
          <ac:spMkLst>
            <pc:docMk/>
            <pc:sldMk cId="2922847934" sldId="282"/>
            <ac:spMk id="19" creationId="{D292860E-2679-6314-4CA3-CAA8701E787A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1" creationId="{ADE57300-C7FF-4578-99A0-42B0295B123C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2" creationId="{F3FF94B3-6D3E-44FE-BB02-A9027C0003C7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3" creationId="{FAF3766F-DEF3-4802-BB0D-7A18EDD9704F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4" creationId="{6F5D6D08-411E-40CE-BA85-27B88B4BD44C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5" creationId="{B2C335F7-F61C-4EB4-80F2-4B1438FE66BB}"/>
          </ac:spMkLst>
        </pc:spChg>
        <pc:spChg chg="del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56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61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63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65" creationId="{956C5C09-0043-4549-B800-2101B70D667D}"/>
          </ac:spMkLst>
        </pc:spChg>
        <pc:spChg chg="ad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67" creationId="{AA4C3261-E83D-49C6-8D5B-92EAB81BD4A7}"/>
          </ac:spMkLst>
        </pc:spChg>
        <pc:spChg chg="add">
          <ac:chgData name="Julan Avila Gutierrez [jra0108]" userId="2e1549bf-47da-4d94-97f0-b65b81b987ad" providerId="ADAL" clId="{612D1305-5520-49F3-AE56-99E05C9628C6}" dt="2023-09-17T07:25:07.495" v="2049" actId="26606"/>
          <ac:spMkLst>
            <pc:docMk/>
            <pc:sldMk cId="2922847934" sldId="282"/>
            <ac:spMk id="69" creationId="{B2C335F7-F61C-4EB4-80F2-4B1438FE66BB}"/>
          </ac:spMkLst>
        </pc:spChg>
        <pc:picChg chg="add del mod ord">
          <ac:chgData name="Julan Avila Gutierrez [jra0108]" userId="2e1549bf-47da-4d94-97f0-b65b81b987ad" providerId="ADAL" clId="{612D1305-5520-49F3-AE56-99E05C9628C6}" dt="2023-09-17T07:28:43.262" v="2081" actId="478"/>
          <ac:picMkLst>
            <pc:docMk/>
            <pc:sldMk cId="2922847934" sldId="282"/>
            <ac:picMk id="7" creationId="{54F6077B-0A78-96F2-40E2-2A3EF49FAEA0}"/>
          </ac:picMkLst>
        </pc:picChg>
        <pc:picChg chg="del">
          <ac:chgData name="Julan Avila Gutierrez [jra0108]" userId="2e1549bf-47da-4d94-97f0-b65b81b987ad" providerId="ADAL" clId="{612D1305-5520-49F3-AE56-99E05C9628C6}" dt="2023-09-17T07:24:36.683" v="2040" actId="478"/>
          <ac:picMkLst>
            <pc:docMk/>
            <pc:sldMk cId="2922847934" sldId="282"/>
            <ac:picMk id="8" creationId="{F4C8A569-73BB-D55A-12C8-743203ABFDB3}"/>
          </ac:picMkLst>
        </pc:picChg>
        <pc:picChg chg="add mod">
          <ac:chgData name="Julan Avila Gutierrez [jra0108]" userId="2e1549bf-47da-4d94-97f0-b65b81b987ad" providerId="ADAL" clId="{612D1305-5520-49F3-AE56-99E05C9628C6}" dt="2023-09-17T07:29:36.474" v="2088" actId="1076"/>
          <ac:picMkLst>
            <pc:docMk/>
            <pc:sldMk cId="2922847934" sldId="282"/>
            <ac:picMk id="10" creationId="{B8CB9541-AE74-3AEB-87E9-ECCCF021F996}"/>
          </ac:picMkLst>
        </pc:picChg>
        <pc:picChg chg="add mod">
          <ac:chgData name="Julan Avila Gutierrez [jra0108]" userId="2e1549bf-47da-4d94-97f0-b65b81b987ad" providerId="ADAL" clId="{612D1305-5520-49F3-AE56-99E05C9628C6}" dt="2023-09-17T07:29:36.474" v="2088" actId="1076"/>
          <ac:picMkLst>
            <pc:docMk/>
            <pc:sldMk cId="2922847934" sldId="282"/>
            <ac:picMk id="12" creationId="{A68CC6C2-D2FF-37B3-3CC0-2D4E8EFB682D}"/>
          </ac:picMkLst>
        </pc:picChg>
        <pc:picChg chg="add del">
          <ac:chgData name="Julan Avila Gutierrez [jra0108]" userId="2e1549bf-47da-4d94-97f0-b65b81b987ad" providerId="ADAL" clId="{612D1305-5520-49F3-AE56-99E05C9628C6}" dt="2023-09-17T07:28:45.599" v="2083" actId="22"/>
          <ac:picMkLst>
            <pc:docMk/>
            <pc:sldMk cId="2922847934" sldId="282"/>
            <ac:picMk id="16" creationId="{EB26EDF0-57CA-266D-1E45-A68E6CB14D01}"/>
          </ac:picMkLst>
        </pc:picChg>
        <pc:picChg chg="add mod ord">
          <ac:chgData name="Julan Avila Gutierrez [jra0108]" userId="2e1549bf-47da-4d94-97f0-b65b81b987ad" providerId="ADAL" clId="{612D1305-5520-49F3-AE56-99E05C9628C6}" dt="2023-09-17T07:29:03.920" v="2085" actId="1076"/>
          <ac:picMkLst>
            <pc:docMk/>
            <pc:sldMk cId="2922847934" sldId="282"/>
            <ac:picMk id="18" creationId="{DAB64911-D455-B9B6-C1EC-C3796AF48ED8}"/>
          </ac:picMkLst>
        </pc:picChg>
        <pc:cxnChg chg="add mod">
          <ac:chgData name="Julan Avila Gutierrez [jra0108]" userId="2e1549bf-47da-4d94-97f0-b65b81b987ad" providerId="ADAL" clId="{612D1305-5520-49F3-AE56-99E05C9628C6}" dt="2023-09-17T07:30:21.255" v="2107" actId="14100"/>
          <ac:cxnSpMkLst>
            <pc:docMk/>
            <pc:sldMk cId="2922847934" sldId="282"/>
            <ac:cxnSpMk id="21" creationId="{052A34CD-DFB6-FA37-33CA-CE1A9A39768C}"/>
          </ac:cxnSpMkLst>
        </pc:cxnChg>
      </pc:sldChg>
      <pc:sldChg chg="addSp delSp modSp add mod ord">
        <pc:chgData name="Julan Avila Gutierrez [jra0108]" userId="2e1549bf-47da-4d94-97f0-b65b81b987ad" providerId="ADAL" clId="{612D1305-5520-49F3-AE56-99E05C9628C6}" dt="2023-09-17T07:33:46.351" v="2216" actId="20577"/>
        <pc:sldMkLst>
          <pc:docMk/>
          <pc:sldMk cId="3768090793" sldId="283"/>
        </pc:sldMkLst>
        <pc:spChg chg="mod">
          <ac:chgData name="Julan Avila Gutierrez [jra0108]" userId="2e1549bf-47da-4d94-97f0-b65b81b987ad" providerId="ADAL" clId="{612D1305-5520-49F3-AE56-99E05C9628C6}" dt="2023-09-17T07:30:56.264" v="2112"/>
          <ac:spMkLst>
            <pc:docMk/>
            <pc:sldMk cId="3768090793" sldId="283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33:46.351" v="2216" actId="20577"/>
          <ac:spMkLst>
            <pc:docMk/>
            <pc:sldMk cId="3768090793" sldId="283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31:43.661" v="2115" actId="22"/>
          <ac:spMkLst>
            <pc:docMk/>
            <pc:sldMk cId="3768090793" sldId="283"/>
            <ac:spMk id="5" creationId="{949E436D-777F-1191-B75C-858C31A46B15}"/>
          </ac:spMkLst>
        </pc:spChg>
        <pc:picChg chg="add mod ord">
          <ac:chgData name="Julan Avila Gutierrez [jra0108]" userId="2e1549bf-47da-4d94-97f0-b65b81b987ad" providerId="ADAL" clId="{612D1305-5520-49F3-AE56-99E05C9628C6}" dt="2023-09-17T07:32:52.040" v="2122" actId="1076"/>
          <ac:picMkLst>
            <pc:docMk/>
            <pc:sldMk cId="3768090793" sldId="283"/>
            <ac:picMk id="7" creationId="{C5BC4F92-A250-67FF-4824-EDED798195F8}"/>
          </ac:picMkLst>
        </pc:picChg>
        <pc:picChg chg="del mod">
          <ac:chgData name="Julan Avila Gutierrez [jra0108]" userId="2e1549bf-47da-4d94-97f0-b65b81b987ad" providerId="ADAL" clId="{612D1305-5520-49F3-AE56-99E05C9628C6}" dt="2023-09-17T07:31:04.116" v="2114" actId="478"/>
          <ac:picMkLst>
            <pc:docMk/>
            <pc:sldMk cId="3768090793" sldId="283"/>
            <ac:picMk id="8" creationId="{F4C8A569-73BB-D55A-12C8-743203ABFDB3}"/>
          </ac:picMkLst>
        </pc:picChg>
        <pc:picChg chg="add mod">
          <ac:chgData name="Julan Avila Gutierrez [jra0108]" userId="2e1549bf-47da-4d94-97f0-b65b81b987ad" providerId="ADAL" clId="{612D1305-5520-49F3-AE56-99E05C9628C6}" dt="2023-09-17T07:32:43.857" v="2119" actId="1076"/>
          <ac:picMkLst>
            <pc:docMk/>
            <pc:sldMk cId="3768090793" sldId="283"/>
            <ac:picMk id="10" creationId="{6B674A37-AB60-0B80-F1E6-AE18C7C3D1BC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35:54.685" v="2270" actId="20577"/>
        <pc:sldMkLst>
          <pc:docMk/>
          <pc:sldMk cId="2986682888" sldId="284"/>
        </pc:sldMkLst>
        <pc:spChg chg="mod">
          <ac:chgData name="Julan Avila Gutierrez [jra0108]" userId="2e1549bf-47da-4d94-97f0-b65b81b987ad" providerId="ADAL" clId="{612D1305-5520-49F3-AE56-99E05C9628C6}" dt="2023-09-17T07:34:14.582" v="2218"/>
          <ac:spMkLst>
            <pc:docMk/>
            <pc:sldMk cId="2986682888" sldId="284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35:54.685" v="2270" actId="20577"/>
          <ac:spMkLst>
            <pc:docMk/>
            <pc:sldMk cId="2986682888" sldId="284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34:46.353" v="2225"/>
          <ac:spMkLst>
            <pc:docMk/>
            <pc:sldMk cId="2986682888" sldId="284"/>
            <ac:spMk id="5" creationId="{7AFF2F3B-A224-7761-5446-DB16042B578D}"/>
          </ac:spMkLst>
        </pc:spChg>
        <pc:picChg chg="del">
          <ac:chgData name="Julan Avila Gutierrez [jra0108]" userId="2e1549bf-47da-4d94-97f0-b65b81b987ad" providerId="ADAL" clId="{612D1305-5520-49F3-AE56-99E05C9628C6}" dt="2023-09-17T07:34:17.463" v="2220" actId="478"/>
          <ac:picMkLst>
            <pc:docMk/>
            <pc:sldMk cId="2986682888" sldId="284"/>
            <ac:picMk id="7" creationId="{C5BC4F92-A250-67FF-4824-EDED798195F8}"/>
          </ac:picMkLst>
        </pc:picChg>
        <pc:picChg chg="add del mod">
          <ac:chgData name="Julan Avila Gutierrez [jra0108]" userId="2e1549bf-47da-4d94-97f0-b65b81b987ad" providerId="ADAL" clId="{612D1305-5520-49F3-AE56-99E05C9628C6}" dt="2023-09-17T07:34:45.006" v="2224" actId="21"/>
          <ac:picMkLst>
            <pc:docMk/>
            <pc:sldMk cId="2986682888" sldId="284"/>
            <ac:picMk id="8" creationId="{78955457-332A-B229-5023-7944323F2718}"/>
          </ac:picMkLst>
        </pc:picChg>
        <pc:picChg chg="add mod">
          <ac:chgData name="Julan Avila Gutierrez [jra0108]" userId="2e1549bf-47da-4d94-97f0-b65b81b987ad" providerId="ADAL" clId="{612D1305-5520-49F3-AE56-99E05C9628C6}" dt="2023-09-17T07:34:54.932" v="2228" actId="1076"/>
          <ac:picMkLst>
            <pc:docMk/>
            <pc:sldMk cId="2986682888" sldId="284"/>
            <ac:picMk id="9" creationId="{E89FBFFE-581F-89B8-D2B7-E8E04D2049FF}"/>
          </ac:picMkLst>
        </pc:picChg>
        <pc:picChg chg="del">
          <ac:chgData name="Julan Avila Gutierrez [jra0108]" userId="2e1549bf-47da-4d94-97f0-b65b81b987ad" providerId="ADAL" clId="{612D1305-5520-49F3-AE56-99E05C9628C6}" dt="2023-09-17T07:34:17.048" v="2219" actId="478"/>
          <ac:picMkLst>
            <pc:docMk/>
            <pc:sldMk cId="2986682888" sldId="284"/>
            <ac:picMk id="10" creationId="{6B674A37-AB60-0B80-F1E6-AE18C7C3D1BC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40:47.542" v="2382" actId="1076"/>
        <pc:sldMkLst>
          <pc:docMk/>
          <pc:sldMk cId="4015533691" sldId="285"/>
        </pc:sldMkLst>
        <pc:spChg chg="mod">
          <ac:chgData name="Julan Avila Gutierrez [jra0108]" userId="2e1549bf-47da-4d94-97f0-b65b81b987ad" providerId="ADAL" clId="{612D1305-5520-49F3-AE56-99E05C9628C6}" dt="2023-09-17T07:36:13.157" v="2273" actId="27636"/>
          <ac:spMkLst>
            <pc:docMk/>
            <pc:sldMk cId="4015533691" sldId="285"/>
            <ac:spMk id="2" creationId="{909572FD-7A56-34D5-733C-669563EC00F1}"/>
          </ac:spMkLst>
        </pc:spChg>
        <pc:spChg chg="mod">
          <ac:chgData name="Julan Avila Gutierrez [jra0108]" userId="2e1549bf-47da-4d94-97f0-b65b81b987ad" providerId="ADAL" clId="{612D1305-5520-49F3-AE56-99E05C9628C6}" dt="2023-09-17T07:36:57.798" v="2317" actId="20577"/>
          <ac:spMkLst>
            <pc:docMk/>
            <pc:sldMk cId="4015533691" sldId="285"/>
            <ac:spMk id="4" creationId="{1E8A58CB-3D80-A78D-0BCA-19E387BB6A60}"/>
          </ac:spMkLst>
        </pc:spChg>
        <pc:spChg chg="add del mod">
          <ac:chgData name="Julan Avila Gutierrez [jra0108]" userId="2e1549bf-47da-4d94-97f0-b65b81b987ad" providerId="ADAL" clId="{612D1305-5520-49F3-AE56-99E05C9628C6}" dt="2023-09-17T07:36:40.243" v="2275" actId="22"/>
          <ac:spMkLst>
            <pc:docMk/>
            <pc:sldMk cId="4015533691" sldId="285"/>
            <ac:spMk id="5" creationId="{CD19E2A3-88D3-50E5-EB84-D10A11AFB5DB}"/>
          </ac:spMkLst>
        </pc:spChg>
        <pc:picChg chg="add mod ord">
          <ac:chgData name="Julan Avila Gutierrez [jra0108]" userId="2e1549bf-47da-4d94-97f0-b65b81b987ad" providerId="ADAL" clId="{612D1305-5520-49F3-AE56-99E05C9628C6}" dt="2023-09-17T07:40:42.565" v="2379" actId="1076"/>
          <ac:picMkLst>
            <pc:docMk/>
            <pc:sldMk cId="4015533691" sldId="285"/>
            <ac:picMk id="7" creationId="{7D13ADCD-9FB3-9C3C-17CF-B70379D0A25C}"/>
          </ac:picMkLst>
        </pc:picChg>
        <pc:picChg chg="del">
          <ac:chgData name="Julan Avila Gutierrez [jra0108]" userId="2e1549bf-47da-4d94-97f0-b65b81b987ad" providerId="ADAL" clId="{612D1305-5520-49F3-AE56-99E05C9628C6}" dt="2023-09-17T07:36:15.647" v="2274" actId="478"/>
          <ac:picMkLst>
            <pc:docMk/>
            <pc:sldMk cId="4015533691" sldId="285"/>
            <ac:picMk id="9" creationId="{E89FBFFE-581F-89B8-D2B7-E8E04D2049FF}"/>
          </ac:picMkLst>
        </pc:picChg>
        <pc:picChg chg="add mod">
          <ac:chgData name="Julan Avila Gutierrez [jra0108]" userId="2e1549bf-47da-4d94-97f0-b65b81b987ad" providerId="ADAL" clId="{612D1305-5520-49F3-AE56-99E05C9628C6}" dt="2023-09-17T07:40:47.542" v="2382" actId="1076"/>
          <ac:picMkLst>
            <pc:docMk/>
            <pc:sldMk cId="4015533691" sldId="285"/>
            <ac:picMk id="10" creationId="{15871194-D1B9-86AA-A93F-1DC99D480656}"/>
          </ac:picMkLst>
        </pc:picChg>
      </pc:sldChg>
      <pc:sldChg chg="addSp delSp modSp new mod">
        <pc:chgData name="Julan Avila Gutierrez [jra0108]" userId="2e1549bf-47da-4d94-97f0-b65b81b987ad" providerId="ADAL" clId="{612D1305-5520-49F3-AE56-99E05C9628C6}" dt="2023-09-17T07:40:08.281" v="2376" actId="1076"/>
        <pc:sldMkLst>
          <pc:docMk/>
          <pc:sldMk cId="3467700460" sldId="286"/>
        </pc:sldMkLst>
        <pc:spChg chg="mod">
          <ac:chgData name="Julan Avila Gutierrez [jra0108]" userId="2e1549bf-47da-4d94-97f0-b65b81b987ad" providerId="ADAL" clId="{612D1305-5520-49F3-AE56-99E05C9628C6}" dt="2023-09-17T07:38:46.422" v="2327" actId="20577"/>
          <ac:spMkLst>
            <pc:docMk/>
            <pc:sldMk cId="3467700460" sldId="286"/>
            <ac:spMk id="2" creationId="{032FBCBB-D2E4-026D-5A76-575D920249F0}"/>
          </ac:spMkLst>
        </pc:spChg>
        <pc:spChg chg="del">
          <ac:chgData name="Julan Avila Gutierrez [jra0108]" userId="2e1549bf-47da-4d94-97f0-b65b81b987ad" providerId="ADAL" clId="{612D1305-5520-49F3-AE56-99E05C9628C6}" dt="2023-09-17T07:39:33.237" v="2328" actId="22"/>
          <ac:spMkLst>
            <pc:docMk/>
            <pc:sldMk cId="3467700460" sldId="286"/>
            <ac:spMk id="3" creationId="{D554A7DD-9E2F-93B2-2902-5B283242F9A2}"/>
          </ac:spMkLst>
        </pc:spChg>
        <pc:spChg chg="mod">
          <ac:chgData name="Julan Avila Gutierrez [jra0108]" userId="2e1549bf-47da-4d94-97f0-b65b81b987ad" providerId="ADAL" clId="{612D1305-5520-49F3-AE56-99E05C9628C6}" dt="2023-09-17T07:40:03.396" v="2375" actId="1076"/>
          <ac:spMkLst>
            <pc:docMk/>
            <pc:sldMk cId="3467700460" sldId="286"/>
            <ac:spMk id="4" creationId="{13CD5216-AA66-4C54-99B2-0154274B28E7}"/>
          </ac:spMkLst>
        </pc:spChg>
        <pc:picChg chg="add mod ord">
          <ac:chgData name="Julan Avila Gutierrez [jra0108]" userId="2e1549bf-47da-4d94-97f0-b65b81b987ad" providerId="ADAL" clId="{612D1305-5520-49F3-AE56-99E05C9628C6}" dt="2023-09-17T07:40:08.281" v="2376" actId="1076"/>
          <ac:picMkLst>
            <pc:docMk/>
            <pc:sldMk cId="3467700460" sldId="286"/>
            <ac:picMk id="6" creationId="{2B2C6280-262E-0B4F-D2A0-978E0AFA0947}"/>
          </ac:picMkLst>
        </pc:picChg>
      </pc:sldChg>
      <pc:sldChg chg="modSp add mod ord">
        <pc:chgData name="Julan Avila Gutierrez [jra0108]" userId="2e1549bf-47da-4d94-97f0-b65b81b987ad" providerId="ADAL" clId="{612D1305-5520-49F3-AE56-99E05C9628C6}" dt="2023-09-17T07:41:30.089" v="2392" actId="20577"/>
        <pc:sldMkLst>
          <pc:docMk/>
          <pc:sldMk cId="756336248" sldId="287"/>
        </pc:sldMkLst>
        <pc:spChg chg="mod">
          <ac:chgData name="Julan Avila Gutierrez [jra0108]" userId="2e1549bf-47da-4d94-97f0-b65b81b987ad" providerId="ADAL" clId="{612D1305-5520-49F3-AE56-99E05C9628C6}" dt="2023-09-17T07:41:30.089" v="2392" actId="20577"/>
          <ac:spMkLst>
            <pc:docMk/>
            <pc:sldMk cId="756336248" sldId="287"/>
            <ac:spMk id="4" creationId="{920E2FA3-9245-54A1-986A-6A59CCE5BCDE}"/>
          </ac:spMkLst>
        </pc:spChg>
      </pc:sldChg>
      <pc:sldChg chg="addSp modSp add mod ord setBg">
        <pc:chgData name="Julan Avila Gutierrez [jra0108]" userId="2e1549bf-47da-4d94-97f0-b65b81b987ad" providerId="ADAL" clId="{612D1305-5520-49F3-AE56-99E05C9628C6}" dt="2023-09-17T08:32:24.444" v="2903" actId="20578"/>
        <pc:sldMkLst>
          <pc:docMk/>
          <pc:sldMk cId="3195128090" sldId="288"/>
        </pc:sldMkLst>
        <pc:spChg chg="mo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4" creationId="{920E2FA3-9245-54A1-986A-6A59CCE5BCDE}"/>
          </ac:spMkLst>
        </pc:spChg>
        <pc:spChg chg="ad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9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11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13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15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43:24.653" v="2430" actId="26606"/>
          <ac:spMkLst>
            <pc:docMk/>
            <pc:sldMk cId="3195128090" sldId="288"/>
            <ac:spMk id="17" creationId="{F1189494-2B67-46D2-93D6-A122A09BF6B2}"/>
          </ac:spMkLst>
        </pc:spChg>
        <pc:picChg chg="add mod">
          <ac:chgData name="Julan Avila Gutierrez [jra0108]" userId="2e1549bf-47da-4d94-97f0-b65b81b987ad" providerId="ADAL" clId="{612D1305-5520-49F3-AE56-99E05C9628C6}" dt="2023-09-17T07:43:24.653" v="2430" actId="26606"/>
          <ac:picMkLst>
            <pc:docMk/>
            <pc:sldMk cId="3195128090" sldId="288"/>
            <ac:picMk id="3" creationId="{943E9841-8B07-2F5D-E0FF-7AB36FEDFA3C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7:55:44.373" v="2643" actId="20577"/>
        <pc:sldMkLst>
          <pc:docMk/>
          <pc:sldMk cId="3607623290" sldId="289"/>
        </pc:sldMkLst>
        <pc:spChg chg="mod">
          <ac:chgData name="Julan Avila Gutierrez [jra0108]" userId="2e1549bf-47da-4d94-97f0-b65b81b987ad" providerId="ADAL" clId="{612D1305-5520-49F3-AE56-99E05C9628C6}" dt="2023-09-17T07:45:11.976" v="2463" actId="20577"/>
          <ac:spMkLst>
            <pc:docMk/>
            <pc:sldMk cId="3607623290" sldId="289"/>
            <ac:spMk id="2" creationId="{032FBCBB-D2E4-026D-5A76-575D920249F0}"/>
          </ac:spMkLst>
        </pc:spChg>
        <pc:spChg chg="mod">
          <ac:chgData name="Julan Avila Gutierrez [jra0108]" userId="2e1549bf-47da-4d94-97f0-b65b81b987ad" providerId="ADAL" clId="{612D1305-5520-49F3-AE56-99E05C9628C6}" dt="2023-09-17T07:55:44.373" v="2643" actId="20577"/>
          <ac:spMkLst>
            <pc:docMk/>
            <pc:sldMk cId="3607623290" sldId="289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7:45:58.455" v="2489" actId="22"/>
          <ac:spMkLst>
            <pc:docMk/>
            <pc:sldMk cId="3607623290" sldId="289"/>
            <ac:spMk id="5" creationId="{0FBCD74D-B681-5FD7-D8A9-35FEDDA4717E}"/>
          </ac:spMkLst>
        </pc:spChg>
        <pc:spChg chg="add del">
          <ac:chgData name="Julan Avila Gutierrez [jra0108]" userId="2e1549bf-47da-4d94-97f0-b65b81b987ad" providerId="ADAL" clId="{612D1305-5520-49F3-AE56-99E05C9628C6}" dt="2023-09-17T07:45:45.801" v="2488" actId="22"/>
          <ac:spMkLst>
            <pc:docMk/>
            <pc:sldMk cId="3607623290" sldId="289"/>
            <ac:spMk id="8" creationId="{FAEEA76B-FD05-CCDD-5F9A-381D686C93C6}"/>
          </ac:spMkLst>
        </pc:spChg>
        <pc:picChg chg="del">
          <ac:chgData name="Julan Avila Gutierrez [jra0108]" userId="2e1549bf-47da-4d94-97f0-b65b81b987ad" providerId="ADAL" clId="{612D1305-5520-49F3-AE56-99E05C9628C6}" dt="2023-09-17T07:45:44.623" v="2486" actId="478"/>
          <ac:picMkLst>
            <pc:docMk/>
            <pc:sldMk cId="3607623290" sldId="289"/>
            <ac:picMk id="6" creationId="{2B2C6280-262E-0B4F-D2A0-978E0AFA0947}"/>
          </ac:picMkLst>
        </pc:picChg>
        <pc:picChg chg="add mod ord">
          <ac:chgData name="Julan Avila Gutierrez [jra0108]" userId="2e1549bf-47da-4d94-97f0-b65b81b987ad" providerId="ADAL" clId="{612D1305-5520-49F3-AE56-99E05C9628C6}" dt="2023-09-17T07:46:08.070" v="2493" actId="1076"/>
          <ac:picMkLst>
            <pc:docMk/>
            <pc:sldMk cId="3607623290" sldId="289"/>
            <ac:picMk id="10" creationId="{71A376DC-B504-F800-1796-1CE0FF648AAE}"/>
          </ac:picMkLst>
        </pc:picChg>
        <pc:picChg chg="add mod">
          <ac:chgData name="Julan Avila Gutierrez [jra0108]" userId="2e1549bf-47da-4d94-97f0-b65b81b987ad" providerId="ADAL" clId="{612D1305-5520-49F3-AE56-99E05C9628C6}" dt="2023-09-17T07:47:09.342" v="2510" actId="1076"/>
          <ac:picMkLst>
            <pc:docMk/>
            <pc:sldMk cId="3607623290" sldId="289"/>
            <ac:picMk id="12" creationId="{B844F0C0-03CD-30FE-935A-6AFA7D629250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51:00.297" v="2563" actId="1076"/>
        <pc:sldMkLst>
          <pc:docMk/>
          <pc:sldMk cId="1499266356" sldId="290"/>
        </pc:sldMkLst>
        <pc:spChg chg="mod">
          <ac:chgData name="Julan Avila Gutierrez [jra0108]" userId="2e1549bf-47da-4d94-97f0-b65b81b987ad" providerId="ADAL" clId="{612D1305-5520-49F3-AE56-99E05C9628C6}" dt="2023-09-17T07:47:50.372" v="2519" actId="14100"/>
          <ac:spMkLst>
            <pc:docMk/>
            <pc:sldMk cId="1499266356" sldId="290"/>
            <ac:spMk id="2" creationId="{032FBCBB-D2E4-026D-5A76-575D920249F0}"/>
          </ac:spMkLst>
        </pc:spChg>
        <pc:spChg chg="mod">
          <ac:chgData name="Julan Avila Gutierrez [jra0108]" userId="2e1549bf-47da-4d94-97f0-b65b81b987ad" providerId="ADAL" clId="{612D1305-5520-49F3-AE56-99E05C9628C6}" dt="2023-09-17T07:50:32.852" v="2558" actId="1076"/>
          <ac:spMkLst>
            <pc:docMk/>
            <pc:sldMk cId="1499266356" sldId="290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7:48:01.463" v="2523" actId="22"/>
          <ac:spMkLst>
            <pc:docMk/>
            <pc:sldMk cId="1499266356" sldId="290"/>
            <ac:spMk id="5" creationId="{8D72EB46-38FC-9958-027D-774C163D85EE}"/>
          </ac:spMkLst>
        </pc:spChg>
        <pc:spChg chg="add del mod">
          <ac:chgData name="Julan Avila Gutierrez [jra0108]" userId="2e1549bf-47da-4d94-97f0-b65b81b987ad" providerId="ADAL" clId="{612D1305-5520-49F3-AE56-99E05C9628C6}" dt="2023-09-17T07:50:54.624" v="2559" actId="478"/>
          <ac:spMkLst>
            <pc:docMk/>
            <pc:sldMk cId="1499266356" sldId="290"/>
            <ac:spMk id="17" creationId="{E2831D80-0C79-180B-4029-FCC104BCB422}"/>
          </ac:spMkLst>
        </pc:spChg>
        <pc:picChg chg="add del">
          <ac:chgData name="Julan Avila Gutierrez [jra0108]" userId="2e1549bf-47da-4d94-97f0-b65b81b987ad" providerId="ADAL" clId="{612D1305-5520-49F3-AE56-99E05C9628C6}" dt="2023-09-17T07:48:00.140" v="2522" actId="22"/>
          <ac:picMkLst>
            <pc:docMk/>
            <pc:sldMk cId="1499266356" sldId="290"/>
            <ac:picMk id="7" creationId="{8190B272-0C75-5B8F-A0B6-5CC45B37974D}"/>
          </ac:picMkLst>
        </pc:picChg>
        <pc:picChg chg="add del mod ord">
          <ac:chgData name="Julan Avila Gutierrez [jra0108]" userId="2e1549bf-47da-4d94-97f0-b65b81b987ad" providerId="ADAL" clId="{612D1305-5520-49F3-AE56-99E05C9628C6}" dt="2023-09-17T07:49:48.396" v="2550" actId="478"/>
          <ac:picMkLst>
            <pc:docMk/>
            <pc:sldMk cId="1499266356" sldId="290"/>
            <ac:picMk id="9" creationId="{EA9C3E7D-2CA4-096C-B183-CDEB54642BBA}"/>
          </ac:picMkLst>
        </pc:picChg>
        <pc:picChg chg="del">
          <ac:chgData name="Julan Avila Gutierrez [jra0108]" userId="2e1549bf-47da-4d94-97f0-b65b81b987ad" providerId="ADAL" clId="{612D1305-5520-49F3-AE56-99E05C9628C6}" dt="2023-09-17T07:47:58.266" v="2520" actId="478"/>
          <ac:picMkLst>
            <pc:docMk/>
            <pc:sldMk cId="1499266356" sldId="290"/>
            <ac:picMk id="10" creationId="{71A376DC-B504-F800-1796-1CE0FF648AAE}"/>
          </ac:picMkLst>
        </pc:picChg>
        <pc:picChg chg="del">
          <ac:chgData name="Julan Avila Gutierrez [jra0108]" userId="2e1549bf-47da-4d94-97f0-b65b81b987ad" providerId="ADAL" clId="{612D1305-5520-49F3-AE56-99E05C9628C6}" dt="2023-09-17T07:49:09.395" v="2535" actId="478"/>
          <ac:picMkLst>
            <pc:docMk/>
            <pc:sldMk cId="1499266356" sldId="290"/>
            <ac:picMk id="12" creationId="{B844F0C0-03CD-30FE-935A-6AFA7D629250}"/>
          </ac:picMkLst>
        </pc:picChg>
        <pc:picChg chg="add del">
          <ac:chgData name="Julan Avila Gutierrez [jra0108]" userId="2e1549bf-47da-4d94-97f0-b65b81b987ad" providerId="ADAL" clId="{612D1305-5520-49F3-AE56-99E05C9628C6}" dt="2023-09-17T07:49:08.374" v="2534" actId="22"/>
          <ac:picMkLst>
            <pc:docMk/>
            <pc:sldMk cId="1499266356" sldId="290"/>
            <ac:picMk id="13" creationId="{3893A299-F47E-1BB3-BF87-4CB121C8B94E}"/>
          </ac:picMkLst>
        </pc:picChg>
        <pc:picChg chg="add del mod">
          <ac:chgData name="Julan Avila Gutierrez [jra0108]" userId="2e1549bf-47da-4d94-97f0-b65b81b987ad" providerId="ADAL" clId="{612D1305-5520-49F3-AE56-99E05C9628C6}" dt="2023-09-17T07:49:50.684" v="2551" actId="478"/>
          <ac:picMkLst>
            <pc:docMk/>
            <pc:sldMk cId="1499266356" sldId="290"/>
            <ac:picMk id="15" creationId="{D1711701-27ED-EA85-7F0B-ADBC2F1B580E}"/>
          </ac:picMkLst>
        </pc:picChg>
        <pc:picChg chg="add mod">
          <ac:chgData name="Julan Avila Gutierrez [jra0108]" userId="2e1549bf-47da-4d94-97f0-b65b81b987ad" providerId="ADAL" clId="{612D1305-5520-49F3-AE56-99E05C9628C6}" dt="2023-09-17T07:51:00.297" v="2563" actId="1076"/>
          <ac:picMkLst>
            <pc:docMk/>
            <pc:sldMk cId="1499266356" sldId="290"/>
            <ac:picMk id="19" creationId="{AE73BFAA-3AD9-B730-B66D-A1B40FA9F58D}"/>
          </ac:picMkLst>
        </pc:picChg>
      </pc:sldChg>
      <pc:sldChg chg="addSp delSp modSp add mod setBg">
        <pc:chgData name="Julan Avila Gutierrez [jra0108]" userId="2e1549bf-47da-4d94-97f0-b65b81b987ad" providerId="ADAL" clId="{612D1305-5520-49F3-AE56-99E05C9628C6}" dt="2023-09-17T07:53:52.937" v="2612" actId="1076"/>
        <pc:sldMkLst>
          <pc:docMk/>
          <pc:sldMk cId="2070628670" sldId="291"/>
        </pc:sldMkLst>
        <pc:spChg chg="mo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2" creationId="{032FBCBB-D2E4-026D-5A76-575D920249F0}"/>
          </ac:spMkLst>
        </pc:spChg>
        <pc:spChg chg="del mod">
          <ac:chgData name="Julan Avila Gutierrez [jra0108]" userId="2e1549bf-47da-4d94-97f0-b65b81b987ad" providerId="ADAL" clId="{612D1305-5520-49F3-AE56-99E05C9628C6}" dt="2023-09-17T07:51:09.914" v="2567" actId="478"/>
          <ac:spMkLst>
            <pc:docMk/>
            <pc:sldMk cId="2070628670" sldId="291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7:51:37.587" v="2574" actId="478"/>
          <ac:spMkLst>
            <pc:docMk/>
            <pc:sldMk cId="2070628670" sldId="291"/>
            <ac:spMk id="5" creationId="{DE1CFD1D-3F77-6F90-F07B-701EFD324A34}"/>
          </ac:spMkLst>
        </pc:spChg>
        <pc:spChg chg="ad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14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17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21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23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53:20.365" v="2597" actId="26606"/>
          <ac:spMkLst>
            <pc:docMk/>
            <pc:sldMk cId="2070628670" sldId="291"/>
            <ac:spMk id="25" creationId="{F1189494-2B67-46D2-93D6-A122A09BF6B2}"/>
          </ac:spMkLst>
        </pc:spChg>
        <pc:picChg chg="add del mod">
          <ac:chgData name="Julan Avila Gutierrez [jra0108]" userId="2e1549bf-47da-4d94-97f0-b65b81b987ad" providerId="ADAL" clId="{612D1305-5520-49F3-AE56-99E05C9628C6}" dt="2023-09-17T07:51:34.185" v="2572" actId="21"/>
          <ac:picMkLst>
            <pc:docMk/>
            <pc:sldMk cId="2070628670" sldId="291"/>
            <ac:picMk id="7" creationId="{840130C8-D042-5C60-CBDF-8C6F0C9440DA}"/>
          </ac:picMkLst>
        </pc:picChg>
        <pc:picChg chg="add mod ord">
          <ac:chgData name="Julan Avila Gutierrez [jra0108]" userId="2e1549bf-47da-4d94-97f0-b65b81b987ad" providerId="ADAL" clId="{612D1305-5520-49F3-AE56-99E05C9628C6}" dt="2023-09-17T07:53:52.937" v="2612" actId="1076"/>
          <ac:picMkLst>
            <pc:docMk/>
            <pc:sldMk cId="2070628670" sldId="291"/>
            <ac:picMk id="8" creationId="{C3A113B4-7E3D-2397-B887-C0F7A3F9D6A1}"/>
          </ac:picMkLst>
        </pc:picChg>
        <pc:picChg chg="add mod">
          <ac:chgData name="Julan Avila Gutierrez [jra0108]" userId="2e1549bf-47da-4d94-97f0-b65b81b987ad" providerId="ADAL" clId="{612D1305-5520-49F3-AE56-99E05C9628C6}" dt="2023-09-17T07:53:49.225" v="2610" actId="1076"/>
          <ac:picMkLst>
            <pc:docMk/>
            <pc:sldMk cId="2070628670" sldId="291"/>
            <ac:picMk id="10" creationId="{0B8CF31E-735A-9EBD-C6FF-6A3E4072102D}"/>
          </ac:picMkLst>
        </pc:picChg>
        <pc:picChg chg="add mod">
          <ac:chgData name="Julan Avila Gutierrez [jra0108]" userId="2e1549bf-47da-4d94-97f0-b65b81b987ad" providerId="ADAL" clId="{612D1305-5520-49F3-AE56-99E05C9628C6}" dt="2023-09-17T07:53:46.309" v="2609" actId="1076"/>
          <ac:picMkLst>
            <pc:docMk/>
            <pc:sldMk cId="2070628670" sldId="291"/>
            <ac:picMk id="12" creationId="{96D5ACBD-4114-3B66-B5ED-8A76BE1AC4E0}"/>
          </ac:picMkLst>
        </pc:picChg>
        <pc:picChg chg="del">
          <ac:chgData name="Julan Avila Gutierrez [jra0108]" userId="2e1549bf-47da-4d94-97f0-b65b81b987ad" providerId="ADAL" clId="{612D1305-5520-49F3-AE56-99E05C9628C6}" dt="2023-09-17T07:51:06.675" v="2565" actId="478"/>
          <ac:picMkLst>
            <pc:docMk/>
            <pc:sldMk cId="2070628670" sldId="291"/>
            <ac:picMk id="19" creationId="{AE73BFAA-3AD9-B730-B66D-A1B40FA9F58D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55:27.191" v="2635" actId="1076"/>
        <pc:sldMkLst>
          <pc:docMk/>
          <pc:sldMk cId="1548414135" sldId="292"/>
        </pc:sldMkLst>
        <pc:spChg chg="mo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2" creationId="{032FBCBB-D2E4-026D-5A76-575D920249F0}"/>
          </ac:spMkLst>
        </pc:spChg>
        <pc:spChg chg="del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14" creationId="{F3FF94B3-6D3E-44FE-BB02-A9027C0003C7}"/>
          </ac:spMkLst>
        </pc:spChg>
        <pc:spChg chg="del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17" creationId="{ADE57300-C7FF-4578-99A0-42B0295B123C}"/>
          </ac:spMkLst>
        </pc:spChg>
        <pc:spChg chg="del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21" creationId="{FAF3766F-DEF3-4802-BB0D-7A18EDD9704F}"/>
          </ac:spMkLst>
        </pc:spChg>
        <pc:spChg chg="del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23" creationId="{B2C335F7-F61C-4EB4-80F2-4B1438FE66BB}"/>
          </ac:spMkLst>
        </pc:spChg>
        <pc:spChg chg="del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25" creationId="{F1189494-2B67-46D2-93D6-A122A09BF6B2}"/>
          </ac:spMkLst>
        </pc:spChg>
        <pc:spChg chg="ad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30" creationId="{ADE57300-C7FF-4578-99A0-42B0295B123C}"/>
          </ac:spMkLst>
        </pc:spChg>
        <pc:spChg chg="ad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32" creationId="{F3FF94B3-6D3E-44FE-BB02-A9027C0003C7}"/>
          </ac:spMkLst>
        </pc:spChg>
        <pc:spChg chg="ad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34" creationId="{FAF3766F-DEF3-4802-BB0D-7A18EDD9704F}"/>
          </ac:spMkLst>
        </pc:spChg>
        <pc:spChg chg="ad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36" creationId="{B2C335F7-F61C-4EB4-80F2-4B1438FE66BB}"/>
          </ac:spMkLst>
        </pc:spChg>
        <pc:spChg chg="add">
          <ac:chgData name="Julan Avila Gutierrez [jra0108]" userId="2e1549bf-47da-4d94-97f0-b65b81b987ad" providerId="ADAL" clId="{612D1305-5520-49F3-AE56-99E05C9628C6}" dt="2023-09-17T07:54:57.723" v="2623" actId="26606"/>
          <ac:spMkLst>
            <pc:docMk/>
            <pc:sldMk cId="1548414135" sldId="292"/>
            <ac:spMk id="38" creationId="{F1189494-2B67-46D2-93D6-A122A09BF6B2}"/>
          </ac:spMkLst>
        </pc:spChg>
        <pc:picChg chg="add mod">
          <ac:chgData name="Julan Avila Gutierrez [jra0108]" userId="2e1549bf-47da-4d94-97f0-b65b81b987ad" providerId="ADAL" clId="{612D1305-5520-49F3-AE56-99E05C9628C6}" dt="2023-09-17T07:55:27.191" v="2635" actId="1076"/>
          <ac:picMkLst>
            <pc:docMk/>
            <pc:sldMk cId="1548414135" sldId="292"/>
            <ac:picMk id="4" creationId="{26688A65-5BE8-C3E9-7F78-B2C132BCA656}"/>
          </ac:picMkLst>
        </pc:picChg>
        <pc:picChg chg="add mod">
          <ac:chgData name="Julan Avila Gutierrez [jra0108]" userId="2e1549bf-47da-4d94-97f0-b65b81b987ad" providerId="ADAL" clId="{612D1305-5520-49F3-AE56-99E05C9628C6}" dt="2023-09-17T07:55:12.606" v="2628" actId="1076"/>
          <ac:picMkLst>
            <pc:docMk/>
            <pc:sldMk cId="1548414135" sldId="292"/>
            <ac:picMk id="6" creationId="{7843CF93-F15B-5069-5648-2CE43638097E}"/>
          </ac:picMkLst>
        </pc:picChg>
        <pc:picChg chg="del">
          <ac:chgData name="Julan Avila Gutierrez [jra0108]" userId="2e1549bf-47da-4d94-97f0-b65b81b987ad" providerId="ADAL" clId="{612D1305-5520-49F3-AE56-99E05C9628C6}" dt="2023-09-17T07:54:18.591" v="2614" actId="478"/>
          <ac:picMkLst>
            <pc:docMk/>
            <pc:sldMk cId="1548414135" sldId="292"/>
            <ac:picMk id="8" creationId="{C3A113B4-7E3D-2397-B887-C0F7A3F9D6A1}"/>
          </ac:picMkLst>
        </pc:picChg>
        <pc:picChg chg="del">
          <ac:chgData name="Julan Avila Gutierrez [jra0108]" userId="2e1549bf-47da-4d94-97f0-b65b81b987ad" providerId="ADAL" clId="{612D1305-5520-49F3-AE56-99E05C9628C6}" dt="2023-09-17T07:54:18.826" v="2615" actId="478"/>
          <ac:picMkLst>
            <pc:docMk/>
            <pc:sldMk cId="1548414135" sldId="292"/>
            <ac:picMk id="10" creationId="{0B8CF31E-735A-9EBD-C6FF-6A3E4072102D}"/>
          </ac:picMkLst>
        </pc:picChg>
        <pc:picChg chg="del">
          <ac:chgData name="Julan Avila Gutierrez [jra0108]" userId="2e1549bf-47da-4d94-97f0-b65b81b987ad" providerId="ADAL" clId="{612D1305-5520-49F3-AE56-99E05C9628C6}" dt="2023-09-17T07:54:19.220" v="2616" actId="478"/>
          <ac:picMkLst>
            <pc:docMk/>
            <pc:sldMk cId="1548414135" sldId="292"/>
            <ac:picMk id="12" creationId="{96D5ACBD-4114-3B66-B5ED-8A76BE1AC4E0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7:57:24.617" v="2676" actId="1076"/>
        <pc:sldMkLst>
          <pc:docMk/>
          <pc:sldMk cId="2506149760" sldId="293"/>
        </pc:sldMkLst>
        <pc:spChg chg="mod">
          <ac:chgData name="Julan Avila Gutierrez [jra0108]" userId="2e1549bf-47da-4d94-97f0-b65b81b987ad" providerId="ADAL" clId="{612D1305-5520-49F3-AE56-99E05C9628C6}" dt="2023-09-17T07:56:59.541" v="2670" actId="1076"/>
          <ac:spMkLst>
            <pc:docMk/>
            <pc:sldMk cId="2506149760" sldId="293"/>
            <ac:spMk id="2" creationId="{032FBCBB-D2E4-026D-5A76-575D920249F0}"/>
          </ac:spMkLst>
        </pc:spChg>
        <pc:spChg chg="mod">
          <ac:chgData name="Julan Avila Gutierrez [jra0108]" userId="2e1549bf-47da-4d94-97f0-b65b81b987ad" providerId="ADAL" clId="{612D1305-5520-49F3-AE56-99E05C9628C6}" dt="2023-09-17T07:57:22.430" v="2675" actId="1076"/>
          <ac:spMkLst>
            <pc:docMk/>
            <pc:sldMk cId="2506149760" sldId="293"/>
            <ac:spMk id="4" creationId="{13CD5216-AA66-4C54-99B2-0154274B28E7}"/>
          </ac:spMkLst>
        </pc:spChg>
        <pc:picChg chg="add del">
          <ac:chgData name="Julan Avila Gutierrez [jra0108]" userId="2e1549bf-47da-4d94-97f0-b65b81b987ad" providerId="ADAL" clId="{612D1305-5520-49F3-AE56-99E05C9628C6}" dt="2023-09-17T07:56:32.516" v="2649" actId="22"/>
          <ac:picMkLst>
            <pc:docMk/>
            <pc:sldMk cId="2506149760" sldId="293"/>
            <ac:picMk id="5" creationId="{D4B1138F-7A33-0E66-26AA-E842794AB1EA}"/>
          </ac:picMkLst>
        </pc:picChg>
        <pc:picChg chg="add mod">
          <ac:chgData name="Julan Avila Gutierrez [jra0108]" userId="2e1549bf-47da-4d94-97f0-b65b81b987ad" providerId="ADAL" clId="{612D1305-5520-49F3-AE56-99E05C9628C6}" dt="2023-09-17T07:57:24.617" v="2676" actId="1076"/>
          <ac:picMkLst>
            <pc:docMk/>
            <pc:sldMk cId="2506149760" sldId="293"/>
            <ac:picMk id="7" creationId="{DF8C2FD8-318B-A206-CC02-2DD7BC019F27}"/>
          </ac:picMkLst>
        </pc:picChg>
        <pc:picChg chg="del mod">
          <ac:chgData name="Julan Avila Gutierrez [jra0108]" userId="2e1549bf-47da-4d94-97f0-b65b81b987ad" providerId="ADAL" clId="{612D1305-5520-49F3-AE56-99E05C9628C6}" dt="2023-09-17T07:56:33.430" v="2650" actId="478"/>
          <ac:picMkLst>
            <pc:docMk/>
            <pc:sldMk cId="2506149760" sldId="293"/>
            <ac:picMk id="19" creationId="{AE73BFAA-3AD9-B730-B66D-A1B40FA9F58D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58:13.256" v="2682" actId="1076"/>
        <pc:sldMkLst>
          <pc:docMk/>
          <pc:sldMk cId="1804307621" sldId="294"/>
        </pc:sldMkLst>
        <pc:spChg chg="del">
          <ac:chgData name="Julan Avila Gutierrez [jra0108]" userId="2e1549bf-47da-4d94-97f0-b65b81b987ad" providerId="ADAL" clId="{612D1305-5520-49F3-AE56-99E05C9628C6}" dt="2023-09-17T07:57:32.204" v="2678" actId="478"/>
          <ac:spMkLst>
            <pc:docMk/>
            <pc:sldMk cId="1804307621" sldId="294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7:57:34.940" v="2680" actId="478"/>
          <ac:spMkLst>
            <pc:docMk/>
            <pc:sldMk cId="1804307621" sldId="294"/>
            <ac:spMk id="5" creationId="{6A464097-7E5A-1002-4C3B-79B362365F51}"/>
          </ac:spMkLst>
        </pc:spChg>
        <pc:picChg chg="del">
          <ac:chgData name="Julan Avila Gutierrez [jra0108]" userId="2e1549bf-47da-4d94-97f0-b65b81b987ad" providerId="ADAL" clId="{612D1305-5520-49F3-AE56-99E05C9628C6}" dt="2023-09-17T07:57:33.331" v="2679" actId="478"/>
          <ac:picMkLst>
            <pc:docMk/>
            <pc:sldMk cId="1804307621" sldId="294"/>
            <ac:picMk id="7" creationId="{DF8C2FD8-318B-A206-CC02-2DD7BC019F27}"/>
          </ac:picMkLst>
        </pc:picChg>
        <pc:picChg chg="add mod">
          <ac:chgData name="Julan Avila Gutierrez [jra0108]" userId="2e1549bf-47da-4d94-97f0-b65b81b987ad" providerId="ADAL" clId="{612D1305-5520-49F3-AE56-99E05C9628C6}" dt="2023-09-17T07:58:13.256" v="2682" actId="1076"/>
          <ac:picMkLst>
            <pc:docMk/>
            <pc:sldMk cId="1804307621" sldId="294"/>
            <ac:picMk id="8" creationId="{7E90F3F1-96B6-B17E-9F5C-D91D2F8011EB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7:58:50.398" v="2688" actId="1076"/>
        <pc:sldMkLst>
          <pc:docMk/>
          <pc:sldMk cId="2761030415" sldId="295"/>
        </pc:sldMkLst>
        <pc:picChg chg="add mod">
          <ac:chgData name="Julan Avila Gutierrez [jra0108]" userId="2e1549bf-47da-4d94-97f0-b65b81b987ad" providerId="ADAL" clId="{612D1305-5520-49F3-AE56-99E05C9628C6}" dt="2023-09-17T07:58:36.353" v="2686" actId="1076"/>
          <ac:picMkLst>
            <pc:docMk/>
            <pc:sldMk cId="2761030415" sldId="295"/>
            <ac:picMk id="4" creationId="{E96CACDB-AF4C-EA70-C533-2141E6A50066}"/>
          </ac:picMkLst>
        </pc:picChg>
        <pc:picChg chg="add mod">
          <ac:chgData name="Julan Avila Gutierrez [jra0108]" userId="2e1549bf-47da-4d94-97f0-b65b81b987ad" providerId="ADAL" clId="{612D1305-5520-49F3-AE56-99E05C9628C6}" dt="2023-09-17T07:58:50.398" v="2688" actId="1076"/>
          <ac:picMkLst>
            <pc:docMk/>
            <pc:sldMk cId="2761030415" sldId="295"/>
            <ac:picMk id="6" creationId="{A9531795-3DBC-A82D-62ED-A9D94BB81AF9}"/>
          </ac:picMkLst>
        </pc:picChg>
        <pc:picChg chg="del">
          <ac:chgData name="Julan Avila Gutierrez [jra0108]" userId="2e1549bf-47da-4d94-97f0-b65b81b987ad" providerId="ADAL" clId="{612D1305-5520-49F3-AE56-99E05C9628C6}" dt="2023-09-17T07:58:19.751" v="2684" actId="478"/>
          <ac:picMkLst>
            <pc:docMk/>
            <pc:sldMk cId="2761030415" sldId="295"/>
            <ac:picMk id="8" creationId="{7E90F3F1-96B6-B17E-9F5C-D91D2F8011EB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8:00:50.486" v="2713" actId="20577"/>
        <pc:sldMkLst>
          <pc:docMk/>
          <pc:sldMk cId="1034619076" sldId="296"/>
        </pc:sldMkLst>
        <pc:spChg chg="mod">
          <ac:chgData name="Julan Avila Gutierrez [jra0108]" userId="2e1549bf-47da-4d94-97f0-b65b81b987ad" providerId="ADAL" clId="{612D1305-5520-49F3-AE56-99E05C9628C6}" dt="2023-09-17T08:00:50.486" v="2713" actId="20577"/>
          <ac:spMkLst>
            <pc:docMk/>
            <pc:sldMk cId="1034619076" sldId="296"/>
            <ac:spMk id="2" creationId="{032FBCBB-D2E4-026D-5A76-575D920249F0}"/>
          </ac:spMkLst>
        </pc:spChg>
        <pc:spChg chg="mod">
          <ac:chgData name="Julan Avila Gutierrez [jra0108]" userId="2e1549bf-47da-4d94-97f0-b65b81b987ad" providerId="ADAL" clId="{612D1305-5520-49F3-AE56-99E05C9628C6}" dt="2023-09-17T08:00:22.721" v="2702" actId="20577"/>
          <ac:spMkLst>
            <pc:docMk/>
            <pc:sldMk cId="1034619076" sldId="296"/>
            <ac:spMk id="4" creationId="{13CD5216-AA66-4C54-99B2-0154274B28E7}"/>
          </ac:spMkLst>
        </pc:spChg>
        <pc:picChg chg="add mod">
          <ac:chgData name="Julan Avila Gutierrez [jra0108]" userId="2e1549bf-47da-4d94-97f0-b65b81b987ad" providerId="ADAL" clId="{612D1305-5520-49F3-AE56-99E05C9628C6}" dt="2023-09-17T08:00:25.455" v="2703" actId="1076"/>
          <ac:picMkLst>
            <pc:docMk/>
            <pc:sldMk cId="1034619076" sldId="296"/>
            <ac:picMk id="5" creationId="{8C138076-2B3E-10D8-6974-A529C9A4E9E0}"/>
          </ac:picMkLst>
        </pc:picChg>
        <pc:picChg chg="del">
          <ac:chgData name="Julan Avila Gutierrez [jra0108]" userId="2e1549bf-47da-4d94-97f0-b65b81b987ad" providerId="ADAL" clId="{612D1305-5520-49F3-AE56-99E05C9628C6}" dt="2023-09-17T07:59:39.975" v="2692" actId="478"/>
          <ac:picMkLst>
            <pc:docMk/>
            <pc:sldMk cId="1034619076" sldId="296"/>
            <ac:picMk id="7" creationId="{DF8C2FD8-318B-A206-CC02-2DD7BC019F27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8:02:48.936" v="2721" actId="1076"/>
        <pc:sldMkLst>
          <pc:docMk/>
          <pc:sldMk cId="3667349848" sldId="297"/>
        </pc:sldMkLst>
        <pc:spChg chg="del">
          <ac:chgData name="Julan Avila Gutierrez [jra0108]" userId="2e1549bf-47da-4d94-97f0-b65b81b987ad" providerId="ADAL" clId="{612D1305-5520-49F3-AE56-99E05C9628C6}" dt="2023-09-17T08:01:33.916" v="2716" actId="478"/>
          <ac:spMkLst>
            <pc:docMk/>
            <pc:sldMk cId="3667349848" sldId="297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8:01:36.262" v="2717" actId="478"/>
          <ac:spMkLst>
            <pc:docMk/>
            <pc:sldMk cId="3667349848" sldId="297"/>
            <ac:spMk id="6" creationId="{67F09326-46BA-835B-A6A6-89BDC7FD48CD}"/>
          </ac:spMkLst>
        </pc:spChg>
        <pc:picChg chg="del">
          <ac:chgData name="Julan Avila Gutierrez [jra0108]" userId="2e1549bf-47da-4d94-97f0-b65b81b987ad" providerId="ADAL" clId="{612D1305-5520-49F3-AE56-99E05C9628C6}" dt="2023-09-17T08:01:32.307" v="2715" actId="478"/>
          <ac:picMkLst>
            <pc:docMk/>
            <pc:sldMk cId="3667349848" sldId="297"/>
            <ac:picMk id="5" creationId="{8C138076-2B3E-10D8-6974-A529C9A4E9E0}"/>
          </ac:picMkLst>
        </pc:picChg>
        <pc:picChg chg="add mod">
          <ac:chgData name="Julan Avila Gutierrez [jra0108]" userId="2e1549bf-47da-4d94-97f0-b65b81b987ad" providerId="ADAL" clId="{612D1305-5520-49F3-AE56-99E05C9628C6}" dt="2023-09-17T08:02:23.175" v="2719" actId="1076"/>
          <ac:picMkLst>
            <pc:docMk/>
            <pc:sldMk cId="3667349848" sldId="297"/>
            <ac:picMk id="8" creationId="{A02B713A-A459-5AD1-0F36-D7DB86702EDC}"/>
          </ac:picMkLst>
        </pc:picChg>
        <pc:picChg chg="add mod">
          <ac:chgData name="Julan Avila Gutierrez [jra0108]" userId="2e1549bf-47da-4d94-97f0-b65b81b987ad" providerId="ADAL" clId="{612D1305-5520-49F3-AE56-99E05C9628C6}" dt="2023-09-17T08:02:48.936" v="2721" actId="1076"/>
          <ac:picMkLst>
            <pc:docMk/>
            <pc:sldMk cId="3667349848" sldId="297"/>
            <ac:picMk id="10" creationId="{DABE848D-54AF-5740-75F8-0BAC8B36660C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8:04:31.031" v="2735" actId="1076"/>
        <pc:sldMkLst>
          <pc:docMk/>
          <pc:sldMk cId="2965051377" sldId="298"/>
        </pc:sldMkLst>
        <pc:picChg chg="add mod">
          <ac:chgData name="Julan Avila Gutierrez [jra0108]" userId="2e1549bf-47da-4d94-97f0-b65b81b987ad" providerId="ADAL" clId="{612D1305-5520-49F3-AE56-99E05C9628C6}" dt="2023-09-17T08:03:30.397" v="2730" actId="1076"/>
          <ac:picMkLst>
            <pc:docMk/>
            <pc:sldMk cId="2965051377" sldId="298"/>
            <ac:picMk id="4" creationId="{43EBD2A3-9BC4-BD26-03A1-BB38A54C614E}"/>
          </ac:picMkLst>
        </pc:picChg>
        <pc:picChg chg="add del mod">
          <ac:chgData name="Julan Avila Gutierrez [jra0108]" userId="2e1549bf-47da-4d94-97f0-b65b81b987ad" providerId="ADAL" clId="{612D1305-5520-49F3-AE56-99E05C9628C6}" dt="2023-09-17T08:04:28.072" v="2733" actId="478"/>
          <ac:picMkLst>
            <pc:docMk/>
            <pc:sldMk cId="2965051377" sldId="298"/>
            <ac:picMk id="6" creationId="{02DAB8F0-0DCF-F7A2-2FFF-636FC8171753}"/>
          </ac:picMkLst>
        </pc:picChg>
        <pc:picChg chg="del">
          <ac:chgData name="Julan Avila Gutierrez [jra0108]" userId="2e1549bf-47da-4d94-97f0-b65b81b987ad" providerId="ADAL" clId="{612D1305-5520-49F3-AE56-99E05C9628C6}" dt="2023-09-17T08:02:54.928" v="2723" actId="478"/>
          <ac:picMkLst>
            <pc:docMk/>
            <pc:sldMk cId="2965051377" sldId="298"/>
            <ac:picMk id="8" creationId="{A02B713A-A459-5AD1-0F36-D7DB86702EDC}"/>
          </ac:picMkLst>
        </pc:picChg>
        <pc:picChg chg="add mod">
          <ac:chgData name="Julan Avila Gutierrez [jra0108]" userId="2e1549bf-47da-4d94-97f0-b65b81b987ad" providerId="ADAL" clId="{612D1305-5520-49F3-AE56-99E05C9628C6}" dt="2023-09-17T08:04:31.031" v="2735" actId="1076"/>
          <ac:picMkLst>
            <pc:docMk/>
            <pc:sldMk cId="2965051377" sldId="298"/>
            <ac:picMk id="9" creationId="{BF99A1D5-B0B1-D6D8-0B8B-E69FF09AAEDB}"/>
          </ac:picMkLst>
        </pc:picChg>
        <pc:picChg chg="del mod">
          <ac:chgData name="Julan Avila Gutierrez [jra0108]" userId="2e1549bf-47da-4d94-97f0-b65b81b987ad" providerId="ADAL" clId="{612D1305-5520-49F3-AE56-99E05C9628C6}" dt="2023-09-17T08:02:55.320" v="2725" actId="478"/>
          <ac:picMkLst>
            <pc:docMk/>
            <pc:sldMk cId="2965051377" sldId="298"/>
            <ac:picMk id="10" creationId="{DABE848D-54AF-5740-75F8-0BAC8B36660C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8:06:46.934" v="2750" actId="33524"/>
        <pc:sldMkLst>
          <pc:docMk/>
          <pc:sldMk cId="1610658800" sldId="299"/>
        </pc:sldMkLst>
        <pc:spChg chg="mod">
          <ac:chgData name="Julan Avila Gutierrez [jra0108]" userId="2e1549bf-47da-4d94-97f0-b65b81b987ad" providerId="ADAL" clId="{612D1305-5520-49F3-AE56-99E05C9628C6}" dt="2023-09-17T08:06:46.934" v="2750" actId="33524"/>
          <ac:spMkLst>
            <pc:docMk/>
            <pc:sldMk cId="1610658800" sldId="299"/>
            <ac:spMk id="4" creationId="{13CD5216-AA66-4C54-99B2-0154274B28E7}"/>
          </ac:spMkLst>
        </pc:spChg>
        <pc:picChg chg="del">
          <ac:chgData name="Julan Avila Gutierrez [jra0108]" userId="2e1549bf-47da-4d94-97f0-b65b81b987ad" providerId="ADAL" clId="{612D1305-5520-49F3-AE56-99E05C9628C6}" dt="2023-09-17T08:05:58.970" v="2739" actId="478"/>
          <ac:picMkLst>
            <pc:docMk/>
            <pc:sldMk cId="1610658800" sldId="299"/>
            <ac:picMk id="5" creationId="{8C138076-2B3E-10D8-6974-A529C9A4E9E0}"/>
          </ac:picMkLst>
        </pc:picChg>
        <pc:picChg chg="add mod">
          <ac:chgData name="Julan Avila Gutierrez [jra0108]" userId="2e1549bf-47da-4d94-97f0-b65b81b987ad" providerId="ADAL" clId="{612D1305-5520-49F3-AE56-99E05C9628C6}" dt="2023-09-17T08:06:03.676" v="2743" actId="1076"/>
          <ac:picMkLst>
            <pc:docMk/>
            <pc:sldMk cId="1610658800" sldId="299"/>
            <ac:picMk id="6" creationId="{F1BF6AC9-039D-913F-FC7E-A47ED7D4D5E1}"/>
          </ac:picMkLst>
        </pc:picChg>
      </pc:sldChg>
      <pc:sldChg chg="add del">
        <pc:chgData name="Julan Avila Gutierrez [jra0108]" userId="2e1549bf-47da-4d94-97f0-b65b81b987ad" providerId="ADAL" clId="{612D1305-5520-49F3-AE56-99E05C9628C6}" dt="2023-09-17T08:03:20.122" v="2727"/>
        <pc:sldMkLst>
          <pc:docMk/>
          <pc:sldMk cId="3794880569" sldId="299"/>
        </pc:sldMkLst>
      </pc:sldChg>
      <pc:sldChg chg="addSp delSp modSp add mod">
        <pc:chgData name="Julan Avila Gutierrez [jra0108]" userId="2e1549bf-47da-4d94-97f0-b65b81b987ad" providerId="ADAL" clId="{612D1305-5520-49F3-AE56-99E05C9628C6}" dt="2023-09-17T08:10:07.966" v="2760" actId="1076"/>
        <pc:sldMkLst>
          <pc:docMk/>
          <pc:sldMk cId="2377908650" sldId="300"/>
        </pc:sldMkLst>
        <pc:spChg chg="del">
          <ac:chgData name="Julan Avila Gutierrez [jra0108]" userId="2e1549bf-47da-4d94-97f0-b65b81b987ad" providerId="ADAL" clId="{612D1305-5520-49F3-AE56-99E05C9628C6}" dt="2023-09-17T08:07:57.673" v="2752" actId="478"/>
          <ac:spMkLst>
            <pc:docMk/>
            <pc:sldMk cId="2377908650" sldId="300"/>
            <ac:spMk id="4" creationId="{13CD5216-AA66-4C54-99B2-0154274B28E7}"/>
          </ac:spMkLst>
        </pc:spChg>
        <pc:spChg chg="add del mod">
          <ac:chgData name="Julan Avila Gutierrez [jra0108]" userId="2e1549bf-47da-4d94-97f0-b65b81b987ad" providerId="ADAL" clId="{612D1305-5520-49F3-AE56-99E05C9628C6}" dt="2023-09-17T08:07:59.616" v="2754" actId="478"/>
          <ac:spMkLst>
            <pc:docMk/>
            <pc:sldMk cId="2377908650" sldId="300"/>
            <ac:spMk id="5" creationId="{D238D011-7DA4-E4AC-7171-349A98FE52C4}"/>
          </ac:spMkLst>
        </pc:spChg>
        <pc:picChg chg="del">
          <ac:chgData name="Julan Avila Gutierrez [jra0108]" userId="2e1549bf-47da-4d94-97f0-b65b81b987ad" providerId="ADAL" clId="{612D1305-5520-49F3-AE56-99E05C9628C6}" dt="2023-09-17T08:07:58.170" v="2753" actId="478"/>
          <ac:picMkLst>
            <pc:docMk/>
            <pc:sldMk cId="2377908650" sldId="300"/>
            <ac:picMk id="6" creationId="{F1BF6AC9-039D-913F-FC7E-A47ED7D4D5E1}"/>
          </ac:picMkLst>
        </pc:picChg>
        <pc:picChg chg="add mod">
          <ac:chgData name="Julan Avila Gutierrez [jra0108]" userId="2e1549bf-47da-4d94-97f0-b65b81b987ad" providerId="ADAL" clId="{612D1305-5520-49F3-AE56-99E05C9628C6}" dt="2023-09-17T08:08:19.265" v="2758" actId="1076"/>
          <ac:picMkLst>
            <pc:docMk/>
            <pc:sldMk cId="2377908650" sldId="300"/>
            <ac:picMk id="8" creationId="{203C7C09-B562-0CA2-2A46-065AFB55DCAB}"/>
          </ac:picMkLst>
        </pc:picChg>
        <pc:picChg chg="add mod">
          <ac:chgData name="Julan Avila Gutierrez [jra0108]" userId="2e1549bf-47da-4d94-97f0-b65b81b987ad" providerId="ADAL" clId="{612D1305-5520-49F3-AE56-99E05C9628C6}" dt="2023-09-17T08:10:07.966" v="2760" actId="1076"/>
          <ac:picMkLst>
            <pc:docMk/>
            <pc:sldMk cId="2377908650" sldId="300"/>
            <ac:picMk id="10" creationId="{0940D312-5E95-7374-212C-44CDBD8F9843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8:11:25.998" v="2777" actId="1076"/>
        <pc:sldMkLst>
          <pc:docMk/>
          <pc:sldMk cId="1100477250" sldId="301"/>
        </pc:sldMkLst>
        <pc:picChg chg="add mod">
          <ac:chgData name="Julan Avila Gutierrez [jra0108]" userId="2e1549bf-47da-4d94-97f0-b65b81b987ad" providerId="ADAL" clId="{612D1305-5520-49F3-AE56-99E05C9628C6}" dt="2023-09-17T08:11:25.998" v="2777" actId="1076"/>
          <ac:picMkLst>
            <pc:docMk/>
            <pc:sldMk cId="1100477250" sldId="301"/>
            <ac:picMk id="4" creationId="{09274238-5EAB-4C0C-D21B-431B32431917}"/>
          </ac:picMkLst>
        </pc:picChg>
        <pc:picChg chg="del">
          <ac:chgData name="Julan Avila Gutierrez [jra0108]" userId="2e1549bf-47da-4d94-97f0-b65b81b987ad" providerId="ADAL" clId="{612D1305-5520-49F3-AE56-99E05C9628C6}" dt="2023-09-17T08:10:12.947" v="2762" actId="478"/>
          <ac:picMkLst>
            <pc:docMk/>
            <pc:sldMk cId="1100477250" sldId="301"/>
            <ac:picMk id="8" creationId="{203C7C09-B562-0CA2-2A46-065AFB55DCAB}"/>
          </ac:picMkLst>
        </pc:picChg>
        <pc:picChg chg="del">
          <ac:chgData name="Julan Avila Gutierrez [jra0108]" userId="2e1549bf-47da-4d94-97f0-b65b81b987ad" providerId="ADAL" clId="{612D1305-5520-49F3-AE56-99E05C9628C6}" dt="2023-09-17T08:10:13.727" v="2763" actId="478"/>
          <ac:picMkLst>
            <pc:docMk/>
            <pc:sldMk cId="1100477250" sldId="301"/>
            <ac:picMk id="10" creationId="{0940D312-5E95-7374-212C-44CDBD8F9843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8:11:08.885" v="2773" actId="1076"/>
        <pc:sldMkLst>
          <pc:docMk/>
          <pc:sldMk cId="3767819736" sldId="302"/>
        </pc:sldMkLst>
        <pc:picChg chg="del">
          <ac:chgData name="Julan Avila Gutierrez [jra0108]" userId="2e1549bf-47da-4d94-97f0-b65b81b987ad" providerId="ADAL" clId="{612D1305-5520-49F3-AE56-99E05C9628C6}" dt="2023-09-17T08:10:50.806" v="2769" actId="478"/>
          <ac:picMkLst>
            <pc:docMk/>
            <pc:sldMk cId="3767819736" sldId="302"/>
            <ac:picMk id="4" creationId="{09274238-5EAB-4C0C-D21B-431B32431917}"/>
          </ac:picMkLst>
        </pc:picChg>
        <pc:picChg chg="add mod">
          <ac:chgData name="Julan Avila Gutierrez [jra0108]" userId="2e1549bf-47da-4d94-97f0-b65b81b987ad" providerId="ADAL" clId="{612D1305-5520-49F3-AE56-99E05C9628C6}" dt="2023-09-17T08:11:08.885" v="2773" actId="1076"/>
          <ac:picMkLst>
            <pc:docMk/>
            <pc:sldMk cId="3767819736" sldId="302"/>
            <ac:picMk id="5" creationId="{C02FA2C9-1D04-D742-4796-FFCB5D91F732}"/>
          </ac:picMkLst>
        </pc:picChg>
      </pc:sldChg>
      <pc:sldChg chg="addSp delSp modSp add mod">
        <pc:chgData name="Julan Avila Gutierrez [jra0108]" userId="2e1549bf-47da-4d94-97f0-b65b81b987ad" providerId="ADAL" clId="{612D1305-5520-49F3-AE56-99E05C9628C6}" dt="2023-09-17T08:13:17.613" v="2790" actId="1076"/>
        <pc:sldMkLst>
          <pc:docMk/>
          <pc:sldMk cId="3473166152" sldId="303"/>
        </pc:sldMkLst>
        <pc:picChg chg="add mod">
          <ac:chgData name="Julan Avila Gutierrez [jra0108]" userId="2e1549bf-47da-4d94-97f0-b65b81b987ad" providerId="ADAL" clId="{612D1305-5520-49F3-AE56-99E05C9628C6}" dt="2023-09-17T08:13:17.613" v="2790" actId="1076"/>
          <ac:picMkLst>
            <pc:docMk/>
            <pc:sldMk cId="3473166152" sldId="303"/>
            <ac:picMk id="4" creationId="{37FF2055-0655-EE70-7EF1-B8503B6F92BB}"/>
          </ac:picMkLst>
        </pc:picChg>
        <pc:picChg chg="del">
          <ac:chgData name="Julan Avila Gutierrez [jra0108]" userId="2e1549bf-47da-4d94-97f0-b65b81b987ad" providerId="ADAL" clId="{612D1305-5520-49F3-AE56-99E05C9628C6}" dt="2023-09-17T08:11:51.929" v="2779" actId="478"/>
          <ac:picMkLst>
            <pc:docMk/>
            <pc:sldMk cId="3473166152" sldId="303"/>
            <ac:picMk id="5" creationId="{C02FA2C9-1D04-D742-4796-FFCB5D91F732}"/>
          </ac:picMkLst>
        </pc:picChg>
        <pc:picChg chg="add mod">
          <ac:chgData name="Julan Avila Gutierrez [jra0108]" userId="2e1549bf-47da-4d94-97f0-b65b81b987ad" providerId="ADAL" clId="{612D1305-5520-49F3-AE56-99E05C9628C6}" dt="2023-09-17T08:13:12.734" v="2788" actId="1076"/>
          <ac:picMkLst>
            <pc:docMk/>
            <pc:sldMk cId="3473166152" sldId="303"/>
            <ac:picMk id="7" creationId="{08DEC63D-A63D-7203-ED52-5D1D407E371E}"/>
          </ac:picMkLst>
        </pc:picChg>
      </pc:sldChg>
      <pc:sldChg chg="addSp delSp modSp add mod ord">
        <pc:chgData name="Julan Avila Gutierrez [jra0108]" userId="2e1549bf-47da-4d94-97f0-b65b81b987ad" providerId="ADAL" clId="{612D1305-5520-49F3-AE56-99E05C9628C6}" dt="2023-09-17T08:16:05.127" v="2900" actId="1076"/>
        <pc:sldMkLst>
          <pc:docMk/>
          <pc:sldMk cId="279554908" sldId="304"/>
        </pc:sldMkLst>
        <pc:spChg chg="mod">
          <ac:chgData name="Julan Avila Gutierrez [jra0108]" userId="2e1549bf-47da-4d94-97f0-b65b81b987ad" providerId="ADAL" clId="{612D1305-5520-49F3-AE56-99E05C9628C6}" dt="2023-09-17T08:14:54.357" v="2805" actId="20577"/>
          <ac:spMkLst>
            <pc:docMk/>
            <pc:sldMk cId="279554908" sldId="304"/>
            <ac:spMk id="2" creationId="{032FBCBB-D2E4-026D-5A76-575D920249F0}"/>
          </ac:spMkLst>
        </pc:spChg>
        <pc:spChg chg="mod">
          <ac:chgData name="Julan Avila Gutierrez [jra0108]" userId="2e1549bf-47da-4d94-97f0-b65b81b987ad" providerId="ADAL" clId="{612D1305-5520-49F3-AE56-99E05C9628C6}" dt="2023-09-17T08:15:44.745" v="2896" actId="20577"/>
          <ac:spMkLst>
            <pc:docMk/>
            <pc:sldMk cId="279554908" sldId="304"/>
            <ac:spMk id="4" creationId="{13CD5216-AA66-4C54-99B2-0154274B28E7}"/>
          </ac:spMkLst>
        </pc:spChg>
        <pc:picChg chg="add mod">
          <ac:chgData name="Julan Avila Gutierrez [jra0108]" userId="2e1549bf-47da-4d94-97f0-b65b81b987ad" providerId="ADAL" clId="{612D1305-5520-49F3-AE56-99E05C9628C6}" dt="2023-09-17T08:15:07.825" v="2810" actId="1076"/>
          <ac:picMkLst>
            <pc:docMk/>
            <pc:sldMk cId="279554908" sldId="304"/>
            <ac:picMk id="5" creationId="{9B8DB73D-3DF4-2E4E-6123-0C8358A1C842}"/>
          </ac:picMkLst>
        </pc:picChg>
        <pc:picChg chg="del">
          <ac:chgData name="Julan Avila Gutierrez [jra0108]" userId="2e1549bf-47da-4d94-97f0-b65b81b987ad" providerId="ADAL" clId="{612D1305-5520-49F3-AE56-99E05C9628C6}" dt="2023-09-17T08:15:01.878" v="2806" actId="478"/>
          <ac:picMkLst>
            <pc:docMk/>
            <pc:sldMk cId="279554908" sldId="304"/>
            <ac:picMk id="6" creationId="{F1BF6AC9-039D-913F-FC7E-A47ED7D4D5E1}"/>
          </ac:picMkLst>
        </pc:picChg>
        <pc:picChg chg="add mod">
          <ac:chgData name="Julan Avila Gutierrez [jra0108]" userId="2e1549bf-47da-4d94-97f0-b65b81b987ad" providerId="ADAL" clId="{612D1305-5520-49F3-AE56-99E05C9628C6}" dt="2023-09-17T08:16:05.127" v="2900" actId="1076"/>
          <ac:picMkLst>
            <pc:docMk/>
            <pc:sldMk cId="279554908" sldId="304"/>
            <ac:picMk id="8" creationId="{107CCC90-E30D-6FEB-A4BF-9B87545EB1EB}"/>
          </ac:picMkLst>
        </pc:picChg>
      </pc:sldChg>
      <pc:sldChg chg="addSp modSp add mod ord">
        <pc:chgData name="Julan Avila Gutierrez [jra0108]" userId="2e1549bf-47da-4d94-97f0-b65b81b987ad" providerId="ADAL" clId="{612D1305-5520-49F3-AE56-99E05C9628C6}" dt="2023-09-17T08:35:32.878" v="2971" actId="14100"/>
        <pc:sldMkLst>
          <pc:docMk/>
          <pc:sldMk cId="2334866750" sldId="305"/>
        </pc:sldMkLst>
        <pc:spChg chg="mod">
          <ac:chgData name="Julan Avila Gutierrez [jra0108]" userId="2e1549bf-47da-4d94-97f0-b65b81b987ad" providerId="ADAL" clId="{612D1305-5520-49F3-AE56-99E05C9628C6}" dt="2023-09-17T08:33:43.020" v="2951" actId="20577"/>
          <ac:spMkLst>
            <pc:docMk/>
            <pc:sldMk cId="2334866750" sldId="305"/>
            <ac:spMk id="4" creationId="{920E2FA3-9245-54A1-986A-6A59CCE5BCDE}"/>
          </ac:spMkLst>
        </pc:spChg>
        <pc:spChg chg="add mod">
          <ac:chgData name="Julan Avila Gutierrez [jra0108]" userId="2e1549bf-47da-4d94-97f0-b65b81b987ad" providerId="ADAL" clId="{612D1305-5520-49F3-AE56-99E05C9628C6}" dt="2023-09-17T08:35:32.878" v="2971" actId="14100"/>
          <ac:spMkLst>
            <pc:docMk/>
            <pc:sldMk cId="2334866750" sldId="305"/>
            <ac:spMk id="5" creationId="{0CB310A9-3B68-3FB6-1CD0-579A2EFFC644}"/>
          </ac:spMkLst>
        </pc:spChg>
        <pc:picChg chg="add mod">
          <ac:chgData name="Julan Avila Gutierrez [jra0108]" userId="2e1549bf-47da-4d94-97f0-b65b81b987ad" providerId="ADAL" clId="{612D1305-5520-49F3-AE56-99E05C9628C6}" dt="2023-09-17T08:35:23.245" v="2968" actId="14100"/>
          <ac:picMkLst>
            <pc:docMk/>
            <pc:sldMk cId="2334866750" sldId="305"/>
            <ac:picMk id="3" creationId="{416E9685-F68F-66AE-B0E9-88165BAB194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566DA-B8F4-4FE2-8014-1FF13C730C1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22364B-4AC1-4BEC-8632-283744C87512}">
      <dgm:prSet custT="1"/>
      <dgm:spPr/>
      <dgm:t>
        <a:bodyPr/>
        <a:lstStyle/>
        <a:p>
          <a:r>
            <a:rPr lang="en-NZ" sz="1600" b="1" dirty="0"/>
            <a:t>Sections</a:t>
          </a:r>
          <a:r>
            <a:rPr lang="en-NZ" sz="1600" dirty="0"/>
            <a:t>:</a:t>
          </a:r>
          <a:endParaRPr lang="en-US" sz="1600" dirty="0"/>
        </a:p>
      </dgm:t>
    </dgm:pt>
    <dgm:pt modelId="{3FF5E111-7EE1-4B65-914D-F5D192187E66}" type="parTrans" cxnId="{E2988178-05D4-4E7F-ACAA-D2891BBADED5}">
      <dgm:prSet/>
      <dgm:spPr/>
      <dgm:t>
        <a:bodyPr/>
        <a:lstStyle/>
        <a:p>
          <a:endParaRPr lang="en-US"/>
        </a:p>
      </dgm:t>
    </dgm:pt>
    <dgm:pt modelId="{911FF2FE-7EDF-4EE6-8BC3-A9A54A078A6F}" type="sibTrans" cxnId="{E2988178-05D4-4E7F-ACAA-D2891BBADED5}">
      <dgm:prSet/>
      <dgm:spPr/>
      <dgm:t>
        <a:bodyPr/>
        <a:lstStyle/>
        <a:p>
          <a:endParaRPr lang="en-US"/>
        </a:p>
      </dgm:t>
    </dgm:pt>
    <dgm:pt modelId="{6E73CC7C-3B31-4EA8-8731-3F36F6AD0745}">
      <dgm:prSet/>
      <dgm:spPr/>
      <dgm:t>
        <a:bodyPr/>
        <a:lstStyle/>
        <a:p>
          <a:r>
            <a:rPr lang="en-NZ" dirty="0"/>
            <a:t>MOSCOW Features (MUST-HAVES)</a:t>
          </a:r>
          <a:endParaRPr lang="en-US" dirty="0"/>
        </a:p>
      </dgm:t>
    </dgm:pt>
    <dgm:pt modelId="{9A055009-4877-4CAE-91C6-C58D74911B89}" type="parTrans" cxnId="{6F21B83C-AEA0-44E6-8994-3B1FAA7B8B32}">
      <dgm:prSet/>
      <dgm:spPr/>
      <dgm:t>
        <a:bodyPr/>
        <a:lstStyle/>
        <a:p>
          <a:endParaRPr lang="en-US"/>
        </a:p>
      </dgm:t>
    </dgm:pt>
    <dgm:pt modelId="{71B340C0-594B-4930-8AF6-E24D10BF6D58}" type="sibTrans" cxnId="{6F21B83C-AEA0-44E6-8994-3B1FAA7B8B32}">
      <dgm:prSet/>
      <dgm:spPr/>
      <dgm:t>
        <a:bodyPr/>
        <a:lstStyle/>
        <a:p>
          <a:endParaRPr lang="en-US"/>
        </a:p>
      </dgm:t>
    </dgm:pt>
    <dgm:pt modelId="{5C61CEAD-7311-4B85-AF04-E8F8C389321F}">
      <dgm:prSet/>
      <dgm:spPr/>
      <dgm:t>
        <a:bodyPr/>
        <a:lstStyle/>
        <a:p>
          <a:r>
            <a:rPr lang="en-NZ" dirty="0"/>
            <a:t>Class Diagrams</a:t>
          </a:r>
          <a:endParaRPr lang="en-US" dirty="0"/>
        </a:p>
      </dgm:t>
    </dgm:pt>
    <dgm:pt modelId="{8574FBCA-C5B3-4D41-88E9-1F8911B38F23}" type="parTrans" cxnId="{0D1D0B82-53FC-4032-93C9-5814165BE034}">
      <dgm:prSet/>
      <dgm:spPr/>
      <dgm:t>
        <a:bodyPr/>
        <a:lstStyle/>
        <a:p>
          <a:endParaRPr lang="en-US"/>
        </a:p>
      </dgm:t>
    </dgm:pt>
    <dgm:pt modelId="{BB54E532-A51F-4E12-8F72-1626983B8335}" type="sibTrans" cxnId="{0D1D0B82-53FC-4032-93C9-5814165BE034}">
      <dgm:prSet/>
      <dgm:spPr/>
      <dgm:t>
        <a:bodyPr/>
        <a:lstStyle/>
        <a:p>
          <a:endParaRPr lang="en-US"/>
        </a:p>
      </dgm:t>
    </dgm:pt>
    <dgm:pt modelId="{BED401E2-4C67-4EBE-9027-B769ABBC535C}">
      <dgm:prSet/>
      <dgm:spPr/>
      <dgm:t>
        <a:bodyPr/>
        <a:lstStyle/>
        <a:p>
          <a:r>
            <a:rPr lang="en-NZ" dirty="0"/>
            <a:t>Features (Implementation)</a:t>
          </a:r>
          <a:endParaRPr lang="en-US" dirty="0"/>
        </a:p>
      </dgm:t>
    </dgm:pt>
    <dgm:pt modelId="{BE178F07-F7B4-4132-B2AC-F4C152562692}" type="parTrans" cxnId="{83275730-C685-4E2F-98D2-E3C9C3CF12C1}">
      <dgm:prSet/>
      <dgm:spPr/>
      <dgm:t>
        <a:bodyPr/>
        <a:lstStyle/>
        <a:p>
          <a:endParaRPr lang="en-US"/>
        </a:p>
      </dgm:t>
    </dgm:pt>
    <dgm:pt modelId="{7E2B4333-24E0-4C03-A519-62A2F14AB99C}" type="sibTrans" cxnId="{83275730-C685-4E2F-98D2-E3C9C3CF12C1}">
      <dgm:prSet/>
      <dgm:spPr/>
      <dgm:t>
        <a:bodyPr/>
        <a:lstStyle/>
        <a:p>
          <a:endParaRPr lang="en-US"/>
        </a:p>
      </dgm:t>
    </dgm:pt>
    <dgm:pt modelId="{CE0AB3E9-30B2-4F69-AC04-BC44455C277B}">
      <dgm:prSet/>
      <dgm:spPr/>
      <dgm:t>
        <a:bodyPr/>
        <a:lstStyle/>
        <a:p>
          <a:r>
            <a:rPr lang="en-NZ" dirty="0"/>
            <a:t>Testing</a:t>
          </a:r>
          <a:endParaRPr lang="en-US" dirty="0"/>
        </a:p>
      </dgm:t>
    </dgm:pt>
    <dgm:pt modelId="{3FA0FA69-62BB-4804-AA42-33F90B5AA25B}" type="parTrans" cxnId="{F0D1B885-70E5-4EB8-8D5E-D0FEBD5B3B96}">
      <dgm:prSet/>
      <dgm:spPr/>
      <dgm:t>
        <a:bodyPr/>
        <a:lstStyle/>
        <a:p>
          <a:endParaRPr lang="en-US"/>
        </a:p>
      </dgm:t>
    </dgm:pt>
    <dgm:pt modelId="{1DF962EE-E5DD-4209-9C50-E14C1E88F4AC}" type="sibTrans" cxnId="{F0D1B885-70E5-4EB8-8D5E-D0FEBD5B3B96}">
      <dgm:prSet/>
      <dgm:spPr/>
      <dgm:t>
        <a:bodyPr/>
        <a:lstStyle/>
        <a:p>
          <a:endParaRPr lang="en-US"/>
        </a:p>
      </dgm:t>
    </dgm:pt>
    <dgm:pt modelId="{9D25618E-17C2-4D8F-9350-122A6EA9B6F3}">
      <dgm:prSet/>
      <dgm:spPr/>
      <dgm:t>
        <a:bodyPr/>
        <a:lstStyle/>
        <a:p>
          <a:r>
            <a:rPr lang="en-US" dirty="0"/>
            <a:t>Expected Marks</a:t>
          </a:r>
        </a:p>
      </dgm:t>
    </dgm:pt>
    <dgm:pt modelId="{26E44005-3F09-4C62-9BCB-92ABA41738C7}" type="parTrans" cxnId="{0806330A-8ABD-4001-828C-FFDBD40E80BA}">
      <dgm:prSet/>
      <dgm:spPr/>
      <dgm:t>
        <a:bodyPr/>
        <a:lstStyle/>
        <a:p>
          <a:endParaRPr lang="en-US"/>
        </a:p>
      </dgm:t>
    </dgm:pt>
    <dgm:pt modelId="{DDC62A1B-B777-4911-96FB-972A5B1B243A}" type="sibTrans" cxnId="{0806330A-8ABD-4001-828C-FFDBD40E80BA}">
      <dgm:prSet/>
      <dgm:spPr/>
      <dgm:t>
        <a:bodyPr/>
        <a:lstStyle/>
        <a:p>
          <a:endParaRPr lang="en-US"/>
        </a:p>
      </dgm:t>
    </dgm:pt>
    <dgm:pt modelId="{4FE2655A-64DB-4157-BF15-646BB42EC4DD}" type="pres">
      <dgm:prSet presAssocID="{2AD566DA-B8F4-4FE2-8014-1FF13C730C11}" presName="vert0" presStyleCnt="0">
        <dgm:presLayoutVars>
          <dgm:dir/>
          <dgm:animOne val="branch"/>
          <dgm:animLvl val="lvl"/>
        </dgm:presLayoutVars>
      </dgm:prSet>
      <dgm:spPr/>
    </dgm:pt>
    <dgm:pt modelId="{B12DC49D-3A01-4F5D-A175-ADF42E861E66}" type="pres">
      <dgm:prSet presAssocID="{A922364B-4AC1-4BEC-8632-283744C87512}" presName="thickLine" presStyleLbl="alignNode1" presStyleIdx="0" presStyleCnt="1"/>
      <dgm:spPr/>
    </dgm:pt>
    <dgm:pt modelId="{545E7D5D-4E88-4BCC-865F-0825FD1B7E2E}" type="pres">
      <dgm:prSet presAssocID="{A922364B-4AC1-4BEC-8632-283744C87512}" presName="horz1" presStyleCnt="0"/>
      <dgm:spPr/>
    </dgm:pt>
    <dgm:pt modelId="{2DA5845B-A952-4490-9CE7-6516EB329E45}" type="pres">
      <dgm:prSet presAssocID="{A922364B-4AC1-4BEC-8632-283744C87512}" presName="tx1" presStyleLbl="revTx" presStyleIdx="0" presStyleCnt="6"/>
      <dgm:spPr/>
    </dgm:pt>
    <dgm:pt modelId="{C757334D-C976-4457-B949-046CF789B777}" type="pres">
      <dgm:prSet presAssocID="{A922364B-4AC1-4BEC-8632-283744C87512}" presName="vert1" presStyleCnt="0"/>
      <dgm:spPr/>
    </dgm:pt>
    <dgm:pt modelId="{23B9A919-4A20-4DE9-866C-8C509E58B154}" type="pres">
      <dgm:prSet presAssocID="{9D25618E-17C2-4D8F-9350-122A6EA9B6F3}" presName="vertSpace2a" presStyleCnt="0"/>
      <dgm:spPr/>
    </dgm:pt>
    <dgm:pt modelId="{2D804DE8-D4E7-48B0-817E-EE1877C05735}" type="pres">
      <dgm:prSet presAssocID="{9D25618E-17C2-4D8F-9350-122A6EA9B6F3}" presName="horz2" presStyleCnt="0"/>
      <dgm:spPr/>
    </dgm:pt>
    <dgm:pt modelId="{4AE69E31-AB40-46DA-89CE-648184DB391B}" type="pres">
      <dgm:prSet presAssocID="{9D25618E-17C2-4D8F-9350-122A6EA9B6F3}" presName="horzSpace2" presStyleCnt="0"/>
      <dgm:spPr/>
    </dgm:pt>
    <dgm:pt modelId="{01A86F61-CF7C-43AD-95A2-E38483964E9A}" type="pres">
      <dgm:prSet presAssocID="{9D25618E-17C2-4D8F-9350-122A6EA9B6F3}" presName="tx2" presStyleLbl="revTx" presStyleIdx="1" presStyleCnt="6"/>
      <dgm:spPr/>
    </dgm:pt>
    <dgm:pt modelId="{CE4290EB-7298-4C31-ACAC-39D17B3E3061}" type="pres">
      <dgm:prSet presAssocID="{9D25618E-17C2-4D8F-9350-122A6EA9B6F3}" presName="vert2" presStyleCnt="0"/>
      <dgm:spPr/>
    </dgm:pt>
    <dgm:pt modelId="{759C9BFE-2D23-43B4-BFC2-3F4F626FFA19}" type="pres">
      <dgm:prSet presAssocID="{9D25618E-17C2-4D8F-9350-122A6EA9B6F3}" presName="thinLine2b" presStyleLbl="callout" presStyleIdx="0" presStyleCnt="5"/>
      <dgm:spPr/>
    </dgm:pt>
    <dgm:pt modelId="{9E44FC5A-C7E8-4BC7-AABE-95DFBE33F206}" type="pres">
      <dgm:prSet presAssocID="{9D25618E-17C2-4D8F-9350-122A6EA9B6F3}" presName="vertSpace2b" presStyleCnt="0"/>
      <dgm:spPr/>
    </dgm:pt>
    <dgm:pt modelId="{3E8656F9-3C29-4F38-9258-32DA5093EECF}" type="pres">
      <dgm:prSet presAssocID="{6E73CC7C-3B31-4EA8-8731-3F36F6AD0745}" presName="horz2" presStyleCnt="0"/>
      <dgm:spPr/>
    </dgm:pt>
    <dgm:pt modelId="{C713DA68-52EB-4F2C-ADEA-2B8C1912CBBF}" type="pres">
      <dgm:prSet presAssocID="{6E73CC7C-3B31-4EA8-8731-3F36F6AD0745}" presName="horzSpace2" presStyleCnt="0"/>
      <dgm:spPr/>
    </dgm:pt>
    <dgm:pt modelId="{C3E6EF3B-A95F-445B-A8F1-9C2A6735E47E}" type="pres">
      <dgm:prSet presAssocID="{6E73CC7C-3B31-4EA8-8731-3F36F6AD0745}" presName="tx2" presStyleLbl="revTx" presStyleIdx="2" presStyleCnt="6"/>
      <dgm:spPr/>
    </dgm:pt>
    <dgm:pt modelId="{579416CE-8D3F-457F-98C7-24DA36E202E3}" type="pres">
      <dgm:prSet presAssocID="{6E73CC7C-3B31-4EA8-8731-3F36F6AD0745}" presName="vert2" presStyleCnt="0"/>
      <dgm:spPr/>
    </dgm:pt>
    <dgm:pt modelId="{2F3FC45C-C8B9-4634-A7EA-059EF8F49EAD}" type="pres">
      <dgm:prSet presAssocID="{6E73CC7C-3B31-4EA8-8731-3F36F6AD0745}" presName="thinLine2b" presStyleLbl="callout" presStyleIdx="1" presStyleCnt="5"/>
      <dgm:spPr/>
    </dgm:pt>
    <dgm:pt modelId="{86903C6C-873C-43F9-9F48-1403DEBAF5B9}" type="pres">
      <dgm:prSet presAssocID="{6E73CC7C-3B31-4EA8-8731-3F36F6AD0745}" presName="vertSpace2b" presStyleCnt="0"/>
      <dgm:spPr/>
    </dgm:pt>
    <dgm:pt modelId="{1F89DBE3-1509-411B-B5FB-265161F6FD2E}" type="pres">
      <dgm:prSet presAssocID="{5C61CEAD-7311-4B85-AF04-E8F8C389321F}" presName="horz2" presStyleCnt="0"/>
      <dgm:spPr/>
    </dgm:pt>
    <dgm:pt modelId="{3B30FD5F-F8B7-4902-93A7-11A5906EA264}" type="pres">
      <dgm:prSet presAssocID="{5C61CEAD-7311-4B85-AF04-E8F8C389321F}" presName="horzSpace2" presStyleCnt="0"/>
      <dgm:spPr/>
    </dgm:pt>
    <dgm:pt modelId="{EFDC5B8D-1AC7-42C2-8B91-49FC990B909D}" type="pres">
      <dgm:prSet presAssocID="{5C61CEAD-7311-4B85-AF04-E8F8C389321F}" presName="tx2" presStyleLbl="revTx" presStyleIdx="3" presStyleCnt="6"/>
      <dgm:spPr/>
    </dgm:pt>
    <dgm:pt modelId="{768E025B-6495-47EA-9CEE-6E3A3AF6DA3E}" type="pres">
      <dgm:prSet presAssocID="{5C61CEAD-7311-4B85-AF04-E8F8C389321F}" presName="vert2" presStyleCnt="0"/>
      <dgm:spPr/>
    </dgm:pt>
    <dgm:pt modelId="{29160D4A-EC61-4FDC-AB7E-14A200C086DD}" type="pres">
      <dgm:prSet presAssocID="{5C61CEAD-7311-4B85-AF04-E8F8C389321F}" presName="thinLine2b" presStyleLbl="callout" presStyleIdx="2" presStyleCnt="5"/>
      <dgm:spPr/>
    </dgm:pt>
    <dgm:pt modelId="{A2115E09-DB6C-4AF7-B95D-23E292427DC6}" type="pres">
      <dgm:prSet presAssocID="{5C61CEAD-7311-4B85-AF04-E8F8C389321F}" presName="vertSpace2b" presStyleCnt="0"/>
      <dgm:spPr/>
    </dgm:pt>
    <dgm:pt modelId="{5CC8FED9-3EEB-4104-A8A9-70DEBCC9135F}" type="pres">
      <dgm:prSet presAssocID="{BED401E2-4C67-4EBE-9027-B769ABBC535C}" presName="horz2" presStyleCnt="0"/>
      <dgm:spPr/>
    </dgm:pt>
    <dgm:pt modelId="{B6AD08DB-174C-4F58-B0B8-123D7E6B9283}" type="pres">
      <dgm:prSet presAssocID="{BED401E2-4C67-4EBE-9027-B769ABBC535C}" presName="horzSpace2" presStyleCnt="0"/>
      <dgm:spPr/>
    </dgm:pt>
    <dgm:pt modelId="{380B1C0B-B349-40CF-9509-7DBB7596F12C}" type="pres">
      <dgm:prSet presAssocID="{BED401E2-4C67-4EBE-9027-B769ABBC535C}" presName="tx2" presStyleLbl="revTx" presStyleIdx="4" presStyleCnt="6"/>
      <dgm:spPr/>
    </dgm:pt>
    <dgm:pt modelId="{DFEF3CC0-986F-48C8-8A6C-C453CE9976D1}" type="pres">
      <dgm:prSet presAssocID="{BED401E2-4C67-4EBE-9027-B769ABBC535C}" presName="vert2" presStyleCnt="0"/>
      <dgm:spPr/>
    </dgm:pt>
    <dgm:pt modelId="{7E18375B-EE4E-4631-A08A-C0DACA2E1E9C}" type="pres">
      <dgm:prSet presAssocID="{BED401E2-4C67-4EBE-9027-B769ABBC535C}" presName="thinLine2b" presStyleLbl="callout" presStyleIdx="3" presStyleCnt="5"/>
      <dgm:spPr/>
    </dgm:pt>
    <dgm:pt modelId="{FF93D68B-C2D5-46CB-B04E-8AEAF2C312A3}" type="pres">
      <dgm:prSet presAssocID="{BED401E2-4C67-4EBE-9027-B769ABBC535C}" presName="vertSpace2b" presStyleCnt="0"/>
      <dgm:spPr/>
    </dgm:pt>
    <dgm:pt modelId="{C88BD402-8675-42C3-8A2D-09EB4481886A}" type="pres">
      <dgm:prSet presAssocID="{CE0AB3E9-30B2-4F69-AC04-BC44455C277B}" presName="horz2" presStyleCnt="0"/>
      <dgm:spPr/>
    </dgm:pt>
    <dgm:pt modelId="{04893271-1734-49F6-BD1B-97255C3C4161}" type="pres">
      <dgm:prSet presAssocID="{CE0AB3E9-30B2-4F69-AC04-BC44455C277B}" presName="horzSpace2" presStyleCnt="0"/>
      <dgm:spPr/>
    </dgm:pt>
    <dgm:pt modelId="{6AD778B3-D761-4CA7-8A44-7FAD05E3B7A2}" type="pres">
      <dgm:prSet presAssocID="{CE0AB3E9-30B2-4F69-AC04-BC44455C277B}" presName="tx2" presStyleLbl="revTx" presStyleIdx="5" presStyleCnt="6"/>
      <dgm:spPr/>
    </dgm:pt>
    <dgm:pt modelId="{E56B38E8-7C2B-4E77-A223-8DF6DE5F1F66}" type="pres">
      <dgm:prSet presAssocID="{CE0AB3E9-30B2-4F69-AC04-BC44455C277B}" presName="vert2" presStyleCnt="0"/>
      <dgm:spPr/>
    </dgm:pt>
    <dgm:pt modelId="{5DFA5447-2656-4F08-8DD0-1F50D3F57A8D}" type="pres">
      <dgm:prSet presAssocID="{CE0AB3E9-30B2-4F69-AC04-BC44455C277B}" presName="thinLine2b" presStyleLbl="callout" presStyleIdx="4" presStyleCnt="5"/>
      <dgm:spPr/>
    </dgm:pt>
    <dgm:pt modelId="{8E5B44EF-9AF8-40FE-9C34-25BE24592519}" type="pres">
      <dgm:prSet presAssocID="{CE0AB3E9-30B2-4F69-AC04-BC44455C277B}" presName="vertSpace2b" presStyleCnt="0"/>
      <dgm:spPr/>
    </dgm:pt>
  </dgm:ptLst>
  <dgm:cxnLst>
    <dgm:cxn modelId="{0806330A-8ABD-4001-828C-FFDBD40E80BA}" srcId="{A922364B-4AC1-4BEC-8632-283744C87512}" destId="{9D25618E-17C2-4D8F-9350-122A6EA9B6F3}" srcOrd="0" destOrd="0" parTransId="{26E44005-3F09-4C62-9BCB-92ABA41738C7}" sibTransId="{DDC62A1B-B777-4911-96FB-972A5B1B243A}"/>
    <dgm:cxn modelId="{B4999821-C05E-48CD-9E85-E122DCE4E95A}" type="presOf" srcId="{2AD566DA-B8F4-4FE2-8014-1FF13C730C11}" destId="{4FE2655A-64DB-4157-BF15-646BB42EC4DD}" srcOrd="0" destOrd="0" presId="urn:microsoft.com/office/officeart/2008/layout/LinedList"/>
    <dgm:cxn modelId="{06533627-7A0E-4F5D-B39B-27C122BFA01D}" type="presOf" srcId="{A922364B-4AC1-4BEC-8632-283744C87512}" destId="{2DA5845B-A952-4490-9CE7-6516EB329E45}" srcOrd="0" destOrd="0" presId="urn:microsoft.com/office/officeart/2008/layout/LinedList"/>
    <dgm:cxn modelId="{F3F65D2D-B82C-4D2A-BD7A-72D129AD5406}" type="presOf" srcId="{5C61CEAD-7311-4B85-AF04-E8F8C389321F}" destId="{EFDC5B8D-1AC7-42C2-8B91-49FC990B909D}" srcOrd="0" destOrd="0" presId="urn:microsoft.com/office/officeart/2008/layout/LinedList"/>
    <dgm:cxn modelId="{83275730-C685-4E2F-98D2-E3C9C3CF12C1}" srcId="{A922364B-4AC1-4BEC-8632-283744C87512}" destId="{BED401E2-4C67-4EBE-9027-B769ABBC535C}" srcOrd="3" destOrd="0" parTransId="{BE178F07-F7B4-4132-B2AC-F4C152562692}" sibTransId="{7E2B4333-24E0-4C03-A519-62A2F14AB99C}"/>
    <dgm:cxn modelId="{6F21B83C-AEA0-44E6-8994-3B1FAA7B8B32}" srcId="{A922364B-4AC1-4BEC-8632-283744C87512}" destId="{6E73CC7C-3B31-4EA8-8731-3F36F6AD0745}" srcOrd="1" destOrd="0" parTransId="{9A055009-4877-4CAE-91C6-C58D74911B89}" sibTransId="{71B340C0-594B-4930-8AF6-E24D10BF6D58}"/>
    <dgm:cxn modelId="{02D9F842-F573-4FC6-B9F3-A58E6A88AEB9}" type="presOf" srcId="{6E73CC7C-3B31-4EA8-8731-3F36F6AD0745}" destId="{C3E6EF3B-A95F-445B-A8F1-9C2A6735E47E}" srcOrd="0" destOrd="0" presId="urn:microsoft.com/office/officeart/2008/layout/LinedList"/>
    <dgm:cxn modelId="{E2988178-05D4-4E7F-ACAA-D2891BBADED5}" srcId="{2AD566DA-B8F4-4FE2-8014-1FF13C730C11}" destId="{A922364B-4AC1-4BEC-8632-283744C87512}" srcOrd="0" destOrd="0" parTransId="{3FF5E111-7EE1-4B65-914D-F5D192187E66}" sibTransId="{911FF2FE-7EDF-4EE6-8BC3-A9A54A078A6F}"/>
    <dgm:cxn modelId="{0D1D0B82-53FC-4032-93C9-5814165BE034}" srcId="{A922364B-4AC1-4BEC-8632-283744C87512}" destId="{5C61CEAD-7311-4B85-AF04-E8F8C389321F}" srcOrd="2" destOrd="0" parTransId="{8574FBCA-C5B3-4D41-88E9-1F8911B38F23}" sibTransId="{BB54E532-A51F-4E12-8F72-1626983B8335}"/>
    <dgm:cxn modelId="{F0D1B885-70E5-4EB8-8D5E-D0FEBD5B3B96}" srcId="{A922364B-4AC1-4BEC-8632-283744C87512}" destId="{CE0AB3E9-30B2-4F69-AC04-BC44455C277B}" srcOrd="4" destOrd="0" parTransId="{3FA0FA69-62BB-4804-AA42-33F90B5AA25B}" sibTransId="{1DF962EE-E5DD-4209-9C50-E14C1E88F4AC}"/>
    <dgm:cxn modelId="{C0EB0ABF-5436-4AB0-8FE7-00F3804C65EF}" type="presOf" srcId="{CE0AB3E9-30B2-4F69-AC04-BC44455C277B}" destId="{6AD778B3-D761-4CA7-8A44-7FAD05E3B7A2}" srcOrd="0" destOrd="0" presId="urn:microsoft.com/office/officeart/2008/layout/LinedList"/>
    <dgm:cxn modelId="{9A93FAEC-5527-4FD7-AEAF-F2606E0503BF}" type="presOf" srcId="{BED401E2-4C67-4EBE-9027-B769ABBC535C}" destId="{380B1C0B-B349-40CF-9509-7DBB7596F12C}" srcOrd="0" destOrd="0" presId="urn:microsoft.com/office/officeart/2008/layout/LinedList"/>
    <dgm:cxn modelId="{EF94C1F1-1FC3-44C2-AB18-5FB52AB145A9}" type="presOf" srcId="{9D25618E-17C2-4D8F-9350-122A6EA9B6F3}" destId="{01A86F61-CF7C-43AD-95A2-E38483964E9A}" srcOrd="0" destOrd="0" presId="urn:microsoft.com/office/officeart/2008/layout/LinedList"/>
    <dgm:cxn modelId="{309BFE29-B920-4CD4-B1AC-C57E24F2FDDA}" type="presParOf" srcId="{4FE2655A-64DB-4157-BF15-646BB42EC4DD}" destId="{B12DC49D-3A01-4F5D-A175-ADF42E861E66}" srcOrd="0" destOrd="0" presId="urn:microsoft.com/office/officeart/2008/layout/LinedList"/>
    <dgm:cxn modelId="{CF2A5A56-55F7-4D96-AE83-675C28B53072}" type="presParOf" srcId="{4FE2655A-64DB-4157-BF15-646BB42EC4DD}" destId="{545E7D5D-4E88-4BCC-865F-0825FD1B7E2E}" srcOrd="1" destOrd="0" presId="urn:microsoft.com/office/officeart/2008/layout/LinedList"/>
    <dgm:cxn modelId="{1782FCA0-784A-4C69-A25A-1FD077F01F11}" type="presParOf" srcId="{545E7D5D-4E88-4BCC-865F-0825FD1B7E2E}" destId="{2DA5845B-A952-4490-9CE7-6516EB329E45}" srcOrd="0" destOrd="0" presId="urn:microsoft.com/office/officeart/2008/layout/LinedList"/>
    <dgm:cxn modelId="{9FEAA9BC-2258-4E03-B0DA-2D18ACC47B85}" type="presParOf" srcId="{545E7D5D-4E88-4BCC-865F-0825FD1B7E2E}" destId="{C757334D-C976-4457-B949-046CF789B777}" srcOrd="1" destOrd="0" presId="urn:microsoft.com/office/officeart/2008/layout/LinedList"/>
    <dgm:cxn modelId="{DC811702-F1FD-4954-9E6A-328762AE5CFA}" type="presParOf" srcId="{C757334D-C976-4457-B949-046CF789B777}" destId="{23B9A919-4A20-4DE9-866C-8C509E58B154}" srcOrd="0" destOrd="0" presId="urn:microsoft.com/office/officeart/2008/layout/LinedList"/>
    <dgm:cxn modelId="{6C35F952-3A5B-4F3A-BD35-755ABB75825D}" type="presParOf" srcId="{C757334D-C976-4457-B949-046CF789B777}" destId="{2D804DE8-D4E7-48B0-817E-EE1877C05735}" srcOrd="1" destOrd="0" presId="urn:microsoft.com/office/officeart/2008/layout/LinedList"/>
    <dgm:cxn modelId="{D6FE94CE-B70C-40A1-81F7-CA2AB571FDED}" type="presParOf" srcId="{2D804DE8-D4E7-48B0-817E-EE1877C05735}" destId="{4AE69E31-AB40-46DA-89CE-648184DB391B}" srcOrd="0" destOrd="0" presId="urn:microsoft.com/office/officeart/2008/layout/LinedList"/>
    <dgm:cxn modelId="{A39BBD5B-912D-407F-9078-702F556EDB21}" type="presParOf" srcId="{2D804DE8-D4E7-48B0-817E-EE1877C05735}" destId="{01A86F61-CF7C-43AD-95A2-E38483964E9A}" srcOrd="1" destOrd="0" presId="urn:microsoft.com/office/officeart/2008/layout/LinedList"/>
    <dgm:cxn modelId="{CE3A4FED-EE70-4388-8D16-0B27DAA1697A}" type="presParOf" srcId="{2D804DE8-D4E7-48B0-817E-EE1877C05735}" destId="{CE4290EB-7298-4C31-ACAC-39D17B3E3061}" srcOrd="2" destOrd="0" presId="urn:microsoft.com/office/officeart/2008/layout/LinedList"/>
    <dgm:cxn modelId="{33AB6293-6016-44ED-A2F7-EB49AF6DC633}" type="presParOf" srcId="{C757334D-C976-4457-B949-046CF789B777}" destId="{759C9BFE-2D23-43B4-BFC2-3F4F626FFA19}" srcOrd="2" destOrd="0" presId="urn:microsoft.com/office/officeart/2008/layout/LinedList"/>
    <dgm:cxn modelId="{6AE0ADAB-20E2-46BC-A039-AD2038C7D15C}" type="presParOf" srcId="{C757334D-C976-4457-B949-046CF789B777}" destId="{9E44FC5A-C7E8-4BC7-AABE-95DFBE33F206}" srcOrd="3" destOrd="0" presId="urn:microsoft.com/office/officeart/2008/layout/LinedList"/>
    <dgm:cxn modelId="{7E1B190E-661B-4A73-9ABB-C7DB4A853475}" type="presParOf" srcId="{C757334D-C976-4457-B949-046CF789B777}" destId="{3E8656F9-3C29-4F38-9258-32DA5093EECF}" srcOrd="4" destOrd="0" presId="urn:microsoft.com/office/officeart/2008/layout/LinedList"/>
    <dgm:cxn modelId="{22C053F9-BFDA-4837-866E-5B451D4DBB79}" type="presParOf" srcId="{3E8656F9-3C29-4F38-9258-32DA5093EECF}" destId="{C713DA68-52EB-4F2C-ADEA-2B8C1912CBBF}" srcOrd="0" destOrd="0" presId="urn:microsoft.com/office/officeart/2008/layout/LinedList"/>
    <dgm:cxn modelId="{EDFEAEA9-1584-41AE-8936-87D3354C1DDA}" type="presParOf" srcId="{3E8656F9-3C29-4F38-9258-32DA5093EECF}" destId="{C3E6EF3B-A95F-445B-A8F1-9C2A6735E47E}" srcOrd="1" destOrd="0" presId="urn:microsoft.com/office/officeart/2008/layout/LinedList"/>
    <dgm:cxn modelId="{DC2D2CE3-16AC-4309-8B7C-C3E29958F066}" type="presParOf" srcId="{3E8656F9-3C29-4F38-9258-32DA5093EECF}" destId="{579416CE-8D3F-457F-98C7-24DA36E202E3}" srcOrd="2" destOrd="0" presId="urn:microsoft.com/office/officeart/2008/layout/LinedList"/>
    <dgm:cxn modelId="{5CF20AC7-2A43-4EC9-8119-30912F603565}" type="presParOf" srcId="{C757334D-C976-4457-B949-046CF789B777}" destId="{2F3FC45C-C8B9-4634-A7EA-059EF8F49EAD}" srcOrd="5" destOrd="0" presId="urn:microsoft.com/office/officeart/2008/layout/LinedList"/>
    <dgm:cxn modelId="{F26CDD9F-210D-497C-ACD3-0D6267A792F5}" type="presParOf" srcId="{C757334D-C976-4457-B949-046CF789B777}" destId="{86903C6C-873C-43F9-9F48-1403DEBAF5B9}" srcOrd="6" destOrd="0" presId="urn:microsoft.com/office/officeart/2008/layout/LinedList"/>
    <dgm:cxn modelId="{52779D25-99C6-4EE7-9B6A-94AFB551ACA9}" type="presParOf" srcId="{C757334D-C976-4457-B949-046CF789B777}" destId="{1F89DBE3-1509-411B-B5FB-265161F6FD2E}" srcOrd="7" destOrd="0" presId="urn:microsoft.com/office/officeart/2008/layout/LinedList"/>
    <dgm:cxn modelId="{032B71CB-61F9-4B41-B5C1-A1A0F2ECB8A1}" type="presParOf" srcId="{1F89DBE3-1509-411B-B5FB-265161F6FD2E}" destId="{3B30FD5F-F8B7-4902-93A7-11A5906EA264}" srcOrd="0" destOrd="0" presId="urn:microsoft.com/office/officeart/2008/layout/LinedList"/>
    <dgm:cxn modelId="{3CEF1D1B-93D8-4355-BE1B-9E6835532075}" type="presParOf" srcId="{1F89DBE3-1509-411B-B5FB-265161F6FD2E}" destId="{EFDC5B8D-1AC7-42C2-8B91-49FC990B909D}" srcOrd="1" destOrd="0" presId="urn:microsoft.com/office/officeart/2008/layout/LinedList"/>
    <dgm:cxn modelId="{0B1E400E-ED05-4031-A194-8CDF70C09DDC}" type="presParOf" srcId="{1F89DBE3-1509-411B-B5FB-265161F6FD2E}" destId="{768E025B-6495-47EA-9CEE-6E3A3AF6DA3E}" srcOrd="2" destOrd="0" presId="urn:microsoft.com/office/officeart/2008/layout/LinedList"/>
    <dgm:cxn modelId="{EF56EA98-BA21-47B2-90D1-0C85104A8D40}" type="presParOf" srcId="{C757334D-C976-4457-B949-046CF789B777}" destId="{29160D4A-EC61-4FDC-AB7E-14A200C086DD}" srcOrd="8" destOrd="0" presId="urn:microsoft.com/office/officeart/2008/layout/LinedList"/>
    <dgm:cxn modelId="{DEE6F8D1-2045-4B27-918C-018E76F0F6B4}" type="presParOf" srcId="{C757334D-C976-4457-B949-046CF789B777}" destId="{A2115E09-DB6C-4AF7-B95D-23E292427DC6}" srcOrd="9" destOrd="0" presId="urn:microsoft.com/office/officeart/2008/layout/LinedList"/>
    <dgm:cxn modelId="{EBCDB717-49D8-4E82-AEA4-CA3ADA2C32D5}" type="presParOf" srcId="{C757334D-C976-4457-B949-046CF789B777}" destId="{5CC8FED9-3EEB-4104-A8A9-70DEBCC9135F}" srcOrd="10" destOrd="0" presId="urn:microsoft.com/office/officeart/2008/layout/LinedList"/>
    <dgm:cxn modelId="{37C0C642-BC3F-4C84-82A7-514035C432CB}" type="presParOf" srcId="{5CC8FED9-3EEB-4104-A8A9-70DEBCC9135F}" destId="{B6AD08DB-174C-4F58-B0B8-123D7E6B9283}" srcOrd="0" destOrd="0" presId="urn:microsoft.com/office/officeart/2008/layout/LinedList"/>
    <dgm:cxn modelId="{76FE5EB5-570A-41B5-82AA-86049A4043E6}" type="presParOf" srcId="{5CC8FED9-3EEB-4104-A8A9-70DEBCC9135F}" destId="{380B1C0B-B349-40CF-9509-7DBB7596F12C}" srcOrd="1" destOrd="0" presId="urn:microsoft.com/office/officeart/2008/layout/LinedList"/>
    <dgm:cxn modelId="{A29970B1-1981-4A33-9645-794A406A37DE}" type="presParOf" srcId="{5CC8FED9-3EEB-4104-A8A9-70DEBCC9135F}" destId="{DFEF3CC0-986F-48C8-8A6C-C453CE9976D1}" srcOrd="2" destOrd="0" presId="urn:microsoft.com/office/officeart/2008/layout/LinedList"/>
    <dgm:cxn modelId="{82DA318D-FC42-4592-8EF9-66657D08A494}" type="presParOf" srcId="{C757334D-C976-4457-B949-046CF789B777}" destId="{7E18375B-EE4E-4631-A08A-C0DACA2E1E9C}" srcOrd="11" destOrd="0" presId="urn:microsoft.com/office/officeart/2008/layout/LinedList"/>
    <dgm:cxn modelId="{18A427D0-DA96-449C-A4AD-E3523291A719}" type="presParOf" srcId="{C757334D-C976-4457-B949-046CF789B777}" destId="{FF93D68B-C2D5-46CB-B04E-8AEAF2C312A3}" srcOrd="12" destOrd="0" presId="urn:microsoft.com/office/officeart/2008/layout/LinedList"/>
    <dgm:cxn modelId="{C8158A89-EF1B-47CC-9A98-9458303D0616}" type="presParOf" srcId="{C757334D-C976-4457-B949-046CF789B777}" destId="{C88BD402-8675-42C3-8A2D-09EB4481886A}" srcOrd="13" destOrd="0" presId="urn:microsoft.com/office/officeart/2008/layout/LinedList"/>
    <dgm:cxn modelId="{E517B65B-21B0-4978-B959-0DFC985EF409}" type="presParOf" srcId="{C88BD402-8675-42C3-8A2D-09EB4481886A}" destId="{04893271-1734-49F6-BD1B-97255C3C4161}" srcOrd="0" destOrd="0" presId="urn:microsoft.com/office/officeart/2008/layout/LinedList"/>
    <dgm:cxn modelId="{DDEBC241-6AC2-4B1E-A0C3-000953E434D8}" type="presParOf" srcId="{C88BD402-8675-42C3-8A2D-09EB4481886A}" destId="{6AD778B3-D761-4CA7-8A44-7FAD05E3B7A2}" srcOrd="1" destOrd="0" presId="urn:microsoft.com/office/officeart/2008/layout/LinedList"/>
    <dgm:cxn modelId="{0F3C3421-A793-4550-B80A-68B016F2D9AA}" type="presParOf" srcId="{C88BD402-8675-42C3-8A2D-09EB4481886A}" destId="{E56B38E8-7C2B-4E77-A223-8DF6DE5F1F66}" srcOrd="2" destOrd="0" presId="urn:microsoft.com/office/officeart/2008/layout/LinedList"/>
    <dgm:cxn modelId="{9DAA77F2-FD11-4DE0-8E45-1ADFB9FBD386}" type="presParOf" srcId="{C757334D-C976-4457-B949-046CF789B777}" destId="{5DFA5447-2656-4F08-8DD0-1F50D3F57A8D}" srcOrd="14" destOrd="0" presId="urn:microsoft.com/office/officeart/2008/layout/LinedList"/>
    <dgm:cxn modelId="{89A011DF-F732-4FB7-8319-8435E0AEE4B4}" type="presParOf" srcId="{C757334D-C976-4457-B949-046CF789B777}" destId="{8E5B44EF-9AF8-40FE-9C34-25BE2459251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733B80-B1C9-4E8F-8F67-B627FBE550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5317DC-EC0D-4C79-A35B-E26F8ACE7EF6}">
      <dgm:prSet/>
      <dgm:spPr/>
      <dgm:t>
        <a:bodyPr/>
        <a:lstStyle/>
        <a:p>
          <a:r>
            <a:rPr lang="en-NZ" dirty="0"/>
            <a:t>1. Must have a game board with correct co-ordinates</a:t>
          </a:r>
          <a:endParaRPr lang="en-US" dirty="0"/>
        </a:p>
      </dgm:t>
    </dgm:pt>
    <dgm:pt modelId="{AF6EE6B9-E67C-496E-BF13-94AF531A712F}" type="parTrans" cxnId="{91782C40-350C-41AC-B6DF-B7851FB08A67}">
      <dgm:prSet/>
      <dgm:spPr/>
      <dgm:t>
        <a:bodyPr/>
        <a:lstStyle/>
        <a:p>
          <a:endParaRPr lang="en-US"/>
        </a:p>
      </dgm:t>
    </dgm:pt>
    <dgm:pt modelId="{B7B9D3D4-252F-4E50-8359-8CA519FF5CFA}" type="sibTrans" cxnId="{91782C40-350C-41AC-B6DF-B7851FB08A67}">
      <dgm:prSet/>
      <dgm:spPr/>
      <dgm:t>
        <a:bodyPr/>
        <a:lstStyle/>
        <a:p>
          <a:endParaRPr lang="en-US"/>
        </a:p>
      </dgm:t>
    </dgm:pt>
    <dgm:pt modelId="{9BF3E0CD-8F29-473E-BAA2-3E1515C15202}">
      <dgm:prSet/>
      <dgm:spPr/>
      <dgm:t>
        <a:bodyPr/>
        <a:lstStyle/>
        <a:p>
          <a:r>
            <a:rPr lang="en-NZ" dirty="0"/>
            <a:t>2. Must have movement for Rook</a:t>
          </a:r>
          <a:endParaRPr lang="en-US" dirty="0"/>
        </a:p>
      </dgm:t>
    </dgm:pt>
    <dgm:pt modelId="{79F9D6A3-B345-4E68-B9FE-D27AFAF787BA}" type="parTrans" cxnId="{C947E80F-DAAD-4F48-A6EE-5072E8546307}">
      <dgm:prSet/>
      <dgm:spPr/>
      <dgm:t>
        <a:bodyPr/>
        <a:lstStyle/>
        <a:p>
          <a:endParaRPr lang="en-US"/>
        </a:p>
      </dgm:t>
    </dgm:pt>
    <dgm:pt modelId="{CB98FF52-AB46-4B15-BBBA-6A2B831F210E}" type="sibTrans" cxnId="{C947E80F-DAAD-4F48-A6EE-5072E8546307}">
      <dgm:prSet/>
      <dgm:spPr/>
      <dgm:t>
        <a:bodyPr/>
        <a:lstStyle/>
        <a:p>
          <a:endParaRPr lang="en-US"/>
        </a:p>
      </dgm:t>
    </dgm:pt>
    <dgm:pt modelId="{1699B2B6-25A9-477D-A693-3E55B8D37250}">
      <dgm:prSet/>
      <dgm:spPr/>
      <dgm:t>
        <a:bodyPr/>
        <a:lstStyle/>
        <a:p>
          <a:r>
            <a:rPr lang="en-NZ" dirty="0"/>
            <a:t>3. Must have movement for King</a:t>
          </a:r>
          <a:endParaRPr lang="en-US" dirty="0"/>
        </a:p>
      </dgm:t>
    </dgm:pt>
    <dgm:pt modelId="{4C9E7FD6-3EE0-4BE8-85EF-42EE9C830CB6}" type="parTrans" cxnId="{D4FB5543-8C9D-45E4-AF2A-EE811F5FA61D}">
      <dgm:prSet/>
      <dgm:spPr/>
      <dgm:t>
        <a:bodyPr/>
        <a:lstStyle/>
        <a:p>
          <a:endParaRPr lang="en-US"/>
        </a:p>
      </dgm:t>
    </dgm:pt>
    <dgm:pt modelId="{A168BE30-7BEA-46E7-AB21-057A00EFBB93}" type="sibTrans" cxnId="{D4FB5543-8C9D-45E4-AF2A-EE811F5FA61D}">
      <dgm:prSet/>
      <dgm:spPr/>
      <dgm:t>
        <a:bodyPr/>
        <a:lstStyle/>
        <a:p>
          <a:endParaRPr lang="en-US"/>
        </a:p>
      </dgm:t>
    </dgm:pt>
    <dgm:pt modelId="{5F9ADF11-8900-490A-BB55-37CD81FFB13D}">
      <dgm:prSet/>
      <dgm:spPr/>
      <dgm:t>
        <a:bodyPr/>
        <a:lstStyle/>
        <a:p>
          <a:r>
            <a:rPr lang="en-NZ"/>
            <a:t>4. Must have movement for Queen</a:t>
          </a:r>
          <a:endParaRPr lang="en-US"/>
        </a:p>
      </dgm:t>
    </dgm:pt>
    <dgm:pt modelId="{E6678DC2-0257-4597-933E-D532E2C7D2AB}" type="parTrans" cxnId="{93A32D22-BD85-4772-AEB4-18362D943822}">
      <dgm:prSet/>
      <dgm:spPr/>
      <dgm:t>
        <a:bodyPr/>
        <a:lstStyle/>
        <a:p>
          <a:endParaRPr lang="en-US"/>
        </a:p>
      </dgm:t>
    </dgm:pt>
    <dgm:pt modelId="{607A9770-B7E2-4E46-B9ED-2F42C2BDADE8}" type="sibTrans" cxnId="{93A32D22-BD85-4772-AEB4-18362D943822}">
      <dgm:prSet/>
      <dgm:spPr/>
      <dgm:t>
        <a:bodyPr/>
        <a:lstStyle/>
        <a:p>
          <a:endParaRPr lang="en-US"/>
        </a:p>
      </dgm:t>
    </dgm:pt>
    <dgm:pt modelId="{CA55A394-F47C-4671-B199-5A0405ADA3ED}">
      <dgm:prSet/>
      <dgm:spPr/>
      <dgm:t>
        <a:bodyPr/>
        <a:lstStyle/>
        <a:p>
          <a:r>
            <a:rPr lang="en-NZ" dirty="0"/>
            <a:t>5. Must have movement for Knight</a:t>
          </a:r>
          <a:endParaRPr lang="en-US" dirty="0"/>
        </a:p>
      </dgm:t>
    </dgm:pt>
    <dgm:pt modelId="{EAA50D3B-D690-4CA9-873C-0D791238AF30}" type="parTrans" cxnId="{07D8CBEE-669B-4740-B5B3-2192FFE33573}">
      <dgm:prSet/>
      <dgm:spPr/>
      <dgm:t>
        <a:bodyPr/>
        <a:lstStyle/>
        <a:p>
          <a:endParaRPr lang="en-US"/>
        </a:p>
      </dgm:t>
    </dgm:pt>
    <dgm:pt modelId="{3126785B-00C8-4B14-AC29-4B314CEFC190}" type="sibTrans" cxnId="{07D8CBEE-669B-4740-B5B3-2192FFE33573}">
      <dgm:prSet/>
      <dgm:spPr/>
      <dgm:t>
        <a:bodyPr/>
        <a:lstStyle/>
        <a:p>
          <a:endParaRPr lang="en-US"/>
        </a:p>
      </dgm:t>
    </dgm:pt>
    <dgm:pt modelId="{EEC749DE-E027-421A-8D6F-588ADDF3A45E}">
      <dgm:prSet/>
      <dgm:spPr/>
      <dgm:t>
        <a:bodyPr/>
        <a:lstStyle/>
        <a:p>
          <a:r>
            <a:rPr lang="en-NZ"/>
            <a:t>6. Must have movement for Bishop</a:t>
          </a:r>
          <a:endParaRPr lang="en-US"/>
        </a:p>
      </dgm:t>
    </dgm:pt>
    <dgm:pt modelId="{153C03A5-F407-4435-8BB2-D345E533776A}" type="parTrans" cxnId="{6DE5654B-F069-4516-9D0F-0371AEEBE787}">
      <dgm:prSet/>
      <dgm:spPr/>
      <dgm:t>
        <a:bodyPr/>
        <a:lstStyle/>
        <a:p>
          <a:endParaRPr lang="en-US"/>
        </a:p>
      </dgm:t>
    </dgm:pt>
    <dgm:pt modelId="{12DF1D2A-C143-4075-BB70-10195CE4BE55}" type="sibTrans" cxnId="{6DE5654B-F069-4516-9D0F-0371AEEBE787}">
      <dgm:prSet/>
      <dgm:spPr/>
      <dgm:t>
        <a:bodyPr/>
        <a:lstStyle/>
        <a:p>
          <a:endParaRPr lang="en-US"/>
        </a:p>
      </dgm:t>
    </dgm:pt>
    <dgm:pt modelId="{B5DE0BC6-1083-42D5-B02C-625EAD91B311}">
      <dgm:prSet/>
      <dgm:spPr/>
      <dgm:t>
        <a:bodyPr/>
        <a:lstStyle/>
        <a:p>
          <a:r>
            <a:rPr lang="en-NZ"/>
            <a:t>7. Must be able to detect incorrect movement</a:t>
          </a:r>
          <a:endParaRPr lang="en-US"/>
        </a:p>
      </dgm:t>
    </dgm:pt>
    <dgm:pt modelId="{786C6498-0143-47D9-A6B1-30C0C9F6BEE5}" type="parTrans" cxnId="{FD4FE44D-5B22-495E-9934-B05DF72A99E8}">
      <dgm:prSet/>
      <dgm:spPr/>
      <dgm:t>
        <a:bodyPr/>
        <a:lstStyle/>
        <a:p>
          <a:endParaRPr lang="en-US"/>
        </a:p>
      </dgm:t>
    </dgm:pt>
    <dgm:pt modelId="{A5F45F5A-2277-41DF-92F5-9AF6F82FDB54}" type="sibTrans" cxnId="{FD4FE44D-5B22-495E-9934-B05DF72A99E8}">
      <dgm:prSet/>
      <dgm:spPr/>
      <dgm:t>
        <a:bodyPr/>
        <a:lstStyle/>
        <a:p>
          <a:endParaRPr lang="en-US"/>
        </a:p>
      </dgm:t>
    </dgm:pt>
    <dgm:pt modelId="{B21ED892-C89D-4EF2-84AD-154E5C4B649E}">
      <dgm:prSet/>
      <dgm:spPr/>
      <dgm:t>
        <a:bodyPr/>
        <a:lstStyle/>
        <a:p>
          <a:r>
            <a:rPr lang="en-NZ"/>
            <a:t>8. Must have the ability to select pieces to move</a:t>
          </a:r>
          <a:endParaRPr lang="en-US"/>
        </a:p>
      </dgm:t>
    </dgm:pt>
    <dgm:pt modelId="{7B92F4B3-E0B4-4671-BFAA-0D8F8DC9520E}" type="parTrans" cxnId="{C6930425-71C8-419B-9B3D-CCB40D4AF45E}">
      <dgm:prSet/>
      <dgm:spPr/>
      <dgm:t>
        <a:bodyPr/>
        <a:lstStyle/>
        <a:p>
          <a:endParaRPr lang="en-US"/>
        </a:p>
      </dgm:t>
    </dgm:pt>
    <dgm:pt modelId="{529E8C22-0C7A-49A8-BB9F-449CE4939CE5}" type="sibTrans" cxnId="{C6930425-71C8-419B-9B3D-CCB40D4AF45E}">
      <dgm:prSet/>
      <dgm:spPr/>
      <dgm:t>
        <a:bodyPr/>
        <a:lstStyle/>
        <a:p>
          <a:endParaRPr lang="en-US"/>
        </a:p>
      </dgm:t>
    </dgm:pt>
    <dgm:pt modelId="{7255E1B0-B723-4435-BE8E-9C315533B1DC}">
      <dgm:prSet/>
      <dgm:spPr/>
      <dgm:t>
        <a:bodyPr/>
        <a:lstStyle/>
        <a:p>
          <a:r>
            <a:rPr lang="en-NZ"/>
            <a:t>9. Must not accept movement to empty squares</a:t>
          </a:r>
          <a:endParaRPr lang="en-US"/>
        </a:p>
      </dgm:t>
    </dgm:pt>
    <dgm:pt modelId="{72271823-D4EE-4074-A055-BDF9DC33ECCA}" type="parTrans" cxnId="{2FB5AD10-C10D-47B7-BC52-418CC385C55E}">
      <dgm:prSet/>
      <dgm:spPr/>
      <dgm:t>
        <a:bodyPr/>
        <a:lstStyle/>
        <a:p>
          <a:endParaRPr lang="en-US"/>
        </a:p>
      </dgm:t>
    </dgm:pt>
    <dgm:pt modelId="{28C544D7-CE62-4879-960C-69645F6E3030}" type="sibTrans" cxnId="{2FB5AD10-C10D-47B7-BC52-418CC385C55E}">
      <dgm:prSet/>
      <dgm:spPr/>
      <dgm:t>
        <a:bodyPr/>
        <a:lstStyle/>
        <a:p>
          <a:endParaRPr lang="en-US"/>
        </a:p>
      </dgm:t>
    </dgm:pt>
    <dgm:pt modelId="{80934BA9-C658-46CF-8210-E4B3C50F2DD6}">
      <dgm:prSet/>
      <dgm:spPr/>
      <dgm:t>
        <a:bodyPr/>
        <a:lstStyle/>
        <a:p>
          <a:r>
            <a:rPr lang="en-NZ"/>
            <a:t>10. Must count total number of moves</a:t>
          </a:r>
          <a:endParaRPr lang="en-US"/>
        </a:p>
      </dgm:t>
    </dgm:pt>
    <dgm:pt modelId="{1C660EB1-D550-43A0-9B8F-7B87D3C64D69}" type="parTrans" cxnId="{BDCD35CA-9A6E-4DCD-87C8-99C23ADE07BB}">
      <dgm:prSet/>
      <dgm:spPr/>
      <dgm:t>
        <a:bodyPr/>
        <a:lstStyle/>
        <a:p>
          <a:endParaRPr lang="en-US"/>
        </a:p>
      </dgm:t>
    </dgm:pt>
    <dgm:pt modelId="{D08FBEE2-7EA7-4C25-A9EF-2A6D4788454D}" type="sibTrans" cxnId="{BDCD35CA-9A6E-4DCD-87C8-99C23ADE07BB}">
      <dgm:prSet/>
      <dgm:spPr/>
      <dgm:t>
        <a:bodyPr/>
        <a:lstStyle/>
        <a:p>
          <a:endParaRPr lang="en-US"/>
        </a:p>
      </dgm:t>
    </dgm:pt>
    <dgm:pt modelId="{213F592E-4C86-483F-9166-109F73BB9185}">
      <dgm:prSet/>
      <dgm:spPr/>
      <dgm:t>
        <a:bodyPr/>
        <a:lstStyle/>
        <a:p>
          <a:r>
            <a:rPr lang="en-NZ"/>
            <a:t>11. Must highlight current selected piece</a:t>
          </a:r>
          <a:endParaRPr lang="en-US"/>
        </a:p>
      </dgm:t>
    </dgm:pt>
    <dgm:pt modelId="{7C98AF06-7450-4277-BCB4-A4AB300196EF}" type="parTrans" cxnId="{D3779AF5-CB31-4E2F-9DCC-339C4B6DCC69}">
      <dgm:prSet/>
      <dgm:spPr/>
      <dgm:t>
        <a:bodyPr/>
        <a:lstStyle/>
        <a:p>
          <a:endParaRPr lang="en-US"/>
        </a:p>
      </dgm:t>
    </dgm:pt>
    <dgm:pt modelId="{16D32A75-0B20-41E0-96F0-74F767AE64B3}" type="sibTrans" cxnId="{D3779AF5-CB31-4E2F-9DCC-339C4B6DCC69}">
      <dgm:prSet/>
      <dgm:spPr/>
      <dgm:t>
        <a:bodyPr/>
        <a:lstStyle/>
        <a:p>
          <a:endParaRPr lang="en-US"/>
        </a:p>
      </dgm:t>
    </dgm:pt>
    <dgm:pt modelId="{980B2752-FE58-48C2-A4B6-BFB641630C3B}">
      <dgm:prSet/>
      <dgm:spPr/>
      <dgm:t>
        <a:bodyPr/>
        <a:lstStyle/>
        <a:p>
          <a:r>
            <a:rPr lang="en-NZ"/>
            <a:t>12. Must have a reset button</a:t>
          </a:r>
          <a:endParaRPr lang="en-US"/>
        </a:p>
      </dgm:t>
    </dgm:pt>
    <dgm:pt modelId="{255A6E44-E012-4ED4-A251-E4ED4293800C}" type="parTrans" cxnId="{896DF26F-5316-43C8-86F2-53B4E99A439C}">
      <dgm:prSet/>
      <dgm:spPr/>
      <dgm:t>
        <a:bodyPr/>
        <a:lstStyle/>
        <a:p>
          <a:endParaRPr lang="en-US"/>
        </a:p>
      </dgm:t>
    </dgm:pt>
    <dgm:pt modelId="{DDFF89C5-5B40-4C04-B8DD-0B7DC942F4BA}" type="sibTrans" cxnId="{896DF26F-5316-43C8-86F2-53B4E99A439C}">
      <dgm:prSet/>
      <dgm:spPr/>
      <dgm:t>
        <a:bodyPr/>
        <a:lstStyle/>
        <a:p>
          <a:endParaRPr lang="en-US"/>
        </a:p>
      </dgm:t>
    </dgm:pt>
    <dgm:pt modelId="{863B71CD-FD9B-4AF5-BE82-4D2938D2B068}">
      <dgm:prSet/>
      <dgm:spPr/>
      <dgm:t>
        <a:bodyPr/>
        <a:lstStyle/>
        <a:p>
          <a:r>
            <a:rPr lang="en-NZ"/>
            <a:t>13. Must have an undo button</a:t>
          </a:r>
          <a:endParaRPr lang="en-US"/>
        </a:p>
      </dgm:t>
    </dgm:pt>
    <dgm:pt modelId="{02B2D5E6-7191-4628-8FED-295B51E98337}" type="parTrans" cxnId="{2C496018-0C15-4E60-A3E3-0901EE1B56B6}">
      <dgm:prSet/>
      <dgm:spPr/>
      <dgm:t>
        <a:bodyPr/>
        <a:lstStyle/>
        <a:p>
          <a:endParaRPr lang="en-US"/>
        </a:p>
      </dgm:t>
    </dgm:pt>
    <dgm:pt modelId="{B4F59AC5-5A12-4E4C-8F9D-B269C71D49B8}" type="sibTrans" cxnId="{2C496018-0C15-4E60-A3E3-0901EE1B56B6}">
      <dgm:prSet/>
      <dgm:spPr/>
      <dgm:t>
        <a:bodyPr/>
        <a:lstStyle/>
        <a:p>
          <a:endParaRPr lang="en-US"/>
        </a:p>
      </dgm:t>
    </dgm:pt>
    <dgm:pt modelId="{AAEB9D51-57AF-45A0-881E-759BC8A708A8}">
      <dgm:prSet/>
      <dgm:spPr/>
      <dgm:t>
        <a:bodyPr/>
        <a:lstStyle/>
        <a:p>
          <a:r>
            <a:rPr lang="en-NZ"/>
            <a:t>14. Must have a timer</a:t>
          </a:r>
          <a:endParaRPr lang="en-US"/>
        </a:p>
      </dgm:t>
    </dgm:pt>
    <dgm:pt modelId="{5B33001E-4A55-4A0A-BCC3-3F206EE99984}" type="parTrans" cxnId="{8DB71578-50CE-4707-8C4E-127BEE59D5EC}">
      <dgm:prSet/>
      <dgm:spPr/>
      <dgm:t>
        <a:bodyPr/>
        <a:lstStyle/>
        <a:p>
          <a:endParaRPr lang="en-US"/>
        </a:p>
      </dgm:t>
    </dgm:pt>
    <dgm:pt modelId="{B08D5D78-BC5F-4A51-A885-5D9DA2062752}" type="sibTrans" cxnId="{8DB71578-50CE-4707-8C4E-127BEE59D5EC}">
      <dgm:prSet/>
      <dgm:spPr/>
      <dgm:t>
        <a:bodyPr/>
        <a:lstStyle/>
        <a:p>
          <a:endParaRPr lang="en-US"/>
        </a:p>
      </dgm:t>
    </dgm:pt>
    <dgm:pt modelId="{D801906B-CF48-4969-9105-4261F29625D5}">
      <dgm:prSet/>
      <dgm:spPr/>
      <dgm:t>
        <a:bodyPr/>
        <a:lstStyle/>
        <a:p>
          <a:r>
            <a:rPr lang="en-NZ"/>
            <a:t>15. Must show time taken to beat level</a:t>
          </a:r>
          <a:endParaRPr lang="en-US"/>
        </a:p>
      </dgm:t>
    </dgm:pt>
    <dgm:pt modelId="{8A0AE839-32B6-4C8B-A3EF-77035D0E1FAE}" type="parTrans" cxnId="{8665F914-C945-4A0D-8060-361C7582617D}">
      <dgm:prSet/>
      <dgm:spPr/>
      <dgm:t>
        <a:bodyPr/>
        <a:lstStyle/>
        <a:p>
          <a:endParaRPr lang="en-US"/>
        </a:p>
      </dgm:t>
    </dgm:pt>
    <dgm:pt modelId="{1B81983D-9692-4373-8776-D27E19DE2D15}" type="sibTrans" cxnId="{8665F914-C945-4A0D-8060-361C7582617D}">
      <dgm:prSet/>
      <dgm:spPr/>
      <dgm:t>
        <a:bodyPr/>
        <a:lstStyle/>
        <a:p>
          <a:endParaRPr lang="en-US"/>
        </a:p>
      </dgm:t>
    </dgm:pt>
    <dgm:pt modelId="{EAC55870-B884-4F2E-A4C2-3ABE554D0E87}">
      <dgm:prSet/>
      <dgm:spPr/>
      <dgm:t>
        <a:bodyPr/>
        <a:lstStyle/>
        <a:p>
          <a:r>
            <a:rPr lang="en-NZ"/>
            <a:t>16. Must acknowledge level completion</a:t>
          </a:r>
          <a:endParaRPr lang="en-US"/>
        </a:p>
      </dgm:t>
    </dgm:pt>
    <dgm:pt modelId="{73399C65-D853-4179-97B5-825AB23023D7}" type="parTrans" cxnId="{2CA3A2D0-07C5-4BBA-B886-C1023480A903}">
      <dgm:prSet/>
      <dgm:spPr/>
      <dgm:t>
        <a:bodyPr/>
        <a:lstStyle/>
        <a:p>
          <a:endParaRPr lang="en-US"/>
        </a:p>
      </dgm:t>
    </dgm:pt>
    <dgm:pt modelId="{0CB49691-07BF-49B0-A5E4-9109F3334383}" type="sibTrans" cxnId="{2CA3A2D0-07C5-4BBA-B886-C1023480A903}">
      <dgm:prSet/>
      <dgm:spPr/>
      <dgm:t>
        <a:bodyPr/>
        <a:lstStyle/>
        <a:p>
          <a:endParaRPr lang="en-US"/>
        </a:p>
      </dgm:t>
    </dgm:pt>
    <dgm:pt modelId="{CA93CC7E-7168-4782-B6D8-AAAC41048CFD}">
      <dgm:prSet/>
      <dgm:spPr/>
      <dgm:t>
        <a:bodyPr/>
        <a:lstStyle/>
        <a:p>
          <a:r>
            <a:rPr lang="en-NZ" dirty="0"/>
            <a:t>17. Must display level name</a:t>
          </a:r>
          <a:endParaRPr lang="en-US" dirty="0"/>
        </a:p>
      </dgm:t>
    </dgm:pt>
    <dgm:pt modelId="{E1B2DA18-4E8B-4E0C-9648-C513D5DB0BB2}" type="parTrans" cxnId="{157F8932-D2D8-4F33-9AD4-AB0B22DFC4AB}">
      <dgm:prSet/>
      <dgm:spPr/>
      <dgm:t>
        <a:bodyPr/>
        <a:lstStyle/>
        <a:p>
          <a:endParaRPr lang="en-US"/>
        </a:p>
      </dgm:t>
    </dgm:pt>
    <dgm:pt modelId="{2E5AC322-E974-4DA4-AA20-763D3803D759}" type="sibTrans" cxnId="{157F8932-D2D8-4F33-9AD4-AB0B22DFC4AB}">
      <dgm:prSet/>
      <dgm:spPr/>
      <dgm:t>
        <a:bodyPr/>
        <a:lstStyle/>
        <a:p>
          <a:endParaRPr lang="en-US"/>
        </a:p>
      </dgm:t>
    </dgm:pt>
    <dgm:pt modelId="{F34120DF-8A6B-44B6-A65B-3B1E90852248}" type="pres">
      <dgm:prSet presAssocID="{1E733B80-B1C9-4E8F-8F67-B627FBE550AD}" presName="diagram" presStyleCnt="0">
        <dgm:presLayoutVars>
          <dgm:dir/>
          <dgm:resizeHandles val="exact"/>
        </dgm:presLayoutVars>
      </dgm:prSet>
      <dgm:spPr/>
    </dgm:pt>
    <dgm:pt modelId="{F982BBC9-8DEB-4FC1-8E6E-89BBEB95D71F}" type="pres">
      <dgm:prSet presAssocID="{545317DC-EC0D-4C79-A35B-E26F8ACE7EF6}" presName="node" presStyleLbl="node1" presStyleIdx="0" presStyleCnt="17">
        <dgm:presLayoutVars>
          <dgm:bulletEnabled val="1"/>
        </dgm:presLayoutVars>
      </dgm:prSet>
      <dgm:spPr/>
    </dgm:pt>
    <dgm:pt modelId="{29A7E637-DDC2-407E-B241-5E458D5EFC07}" type="pres">
      <dgm:prSet presAssocID="{B7B9D3D4-252F-4E50-8359-8CA519FF5CFA}" presName="sibTrans" presStyleCnt="0"/>
      <dgm:spPr/>
    </dgm:pt>
    <dgm:pt modelId="{8D089138-A024-4060-AB62-643D48905DD6}" type="pres">
      <dgm:prSet presAssocID="{9BF3E0CD-8F29-473E-BAA2-3E1515C15202}" presName="node" presStyleLbl="node1" presStyleIdx="1" presStyleCnt="17">
        <dgm:presLayoutVars>
          <dgm:bulletEnabled val="1"/>
        </dgm:presLayoutVars>
      </dgm:prSet>
      <dgm:spPr/>
    </dgm:pt>
    <dgm:pt modelId="{BE9C3A23-F62E-4ACA-9C3E-10B2FB3AB781}" type="pres">
      <dgm:prSet presAssocID="{CB98FF52-AB46-4B15-BBBA-6A2B831F210E}" presName="sibTrans" presStyleCnt="0"/>
      <dgm:spPr/>
    </dgm:pt>
    <dgm:pt modelId="{04EAF2DC-33A8-4222-AB92-8DCCB842A989}" type="pres">
      <dgm:prSet presAssocID="{1699B2B6-25A9-477D-A693-3E55B8D37250}" presName="node" presStyleLbl="node1" presStyleIdx="2" presStyleCnt="17">
        <dgm:presLayoutVars>
          <dgm:bulletEnabled val="1"/>
        </dgm:presLayoutVars>
      </dgm:prSet>
      <dgm:spPr/>
    </dgm:pt>
    <dgm:pt modelId="{372D65EE-F0AB-4910-BEFC-3752B70A70D8}" type="pres">
      <dgm:prSet presAssocID="{A168BE30-7BEA-46E7-AB21-057A00EFBB93}" presName="sibTrans" presStyleCnt="0"/>
      <dgm:spPr/>
    </dgm:pt>
    <dgm:pt modelId="{8EF9266E-FEE8-425E-9736-527737B68D08}" type="pres">
      <dgm:prSet presAssocID="{5F9ADF11-8900-490A-BB55-37CD81FFB13D}" presName="node" presStyleLbl="node1" presStyleIdx="3" presStyleCnt="17">
        <dgm:presLayoutVars>
          <dgm:bulletEnabled val="1"/>
        </dgm:presLayoutVars>
      </dgm:prSet>
      <dgm:spPr/>
    </dgm:pt>
    <dgm:pt modelId="{DBF1927F-FC99-4C78-B8D3-A4002E51CC3B}" type="pres">
      <dgm:prSet presAssocID="{607A9770-B7E2-4E46-B9ED-2F42C2BDADE8}" presName="sibTrans" presStyleCnt="0"/>
      <dgm:spPr/>
    </dgm:pt>
    <dgm:pt modelId="{D05AC2B2-CF8F-429E-9E71-5532F675C1DD}" type="pres">
      <dgm:prSet presAssocID="{CA55A394-F47C-4671-B199-5A0405ADA3ED}" presName="node" presStyleLbl="node1" presStyleIdx="4" presStyleCnt="17">
        <dgm:presLayoutVars>
          <dgm:bulletEnabled val="1"/>
        </dgm:presLayoutVars>
      </dgm:prSet>
      <dgm:spPr/>
    </dgm:pt>
    <dgm:pt modelId="{8694348F-3AA8-4C3B-BCCC-951A7E4F9E1E}" type="pres">
      <dgm:prSet presAssocID="{3126785B-00C8-4B14-AC29-4B314CEFC190}" presName="sibTrans" presStyleCnt="0"/>
      <dgm:spPr/>
    </dgm:pt>
    <dgm:pt modelId="{1AB7F74B-CC36-451B-ADCE-A74CF7EF89E0}" type="pres">
      <dgm:prSet presAssocID="{EEC749DE-E027-421A-8D6F-588ADDF3A45E}" presName="node" presStyleLbl="node1" presStyleIdx="5" presStyleCnt="17">
        <dgm:presLayoutVars>
          <dgm:bulletEnabled val="1"/>
        </dgm:presLayoutVars>
      </dgm:prSet>
      <dgm:spPr/>
    </dgm:pt>
    <dgm:pt modelId="{C03D02D7-0FC5-4EE2-955A-B16B062C7528}" type="pres">
      <dgm:prSet presAssocID="{12DF1D2A-C143-4075-BB70-10195CE4BE55}" presName="sibTrans" presStyleCnt="0"/>
      <dgm:spPr/>
    </dgm:pt>
    <dgm:pt modelId="{FAE5499A-D39A-4CBD-92EA-B1C2D98B5160}" type="pres">
      <dgm:prSet presAssocID="{B5DE0BC6-1083-42D5-B02C-625EAD91B311}" presName="node" presStyleLbl="node1" presStyleIdx="6" presStyleCnt="17">
        <dgm:presLayoutVars>
          <dgm:bulletEnabled val="1"/>
        </dgm:presLayoutVars>
      </dgm:prSet>
      <dgm:spPr/>
    </dgm:pt>
    <dgm:pt modelId="{857788CB-FC0D-4A12-AF48-CB06052B5C68}" type="pres">
      <dgm:prSet presAssocID="{A5F45F5A-2277-41DF-92F5-9AF6F82FDB54}" presName="sibTrans" presStyleCnt="0"/>
      <dgm:spPr/>
    </dgm:pt>
    <dgm:pt modelId="{F0CE393C-7CA5-448F-A7E8-5DDFD7C140A0}" type="pres">
      <dgm:prSet presAssocID="{B21ED892-C89D-4EF2-84AD-154E5C4B649E}" presName="node" presStyleLbl="node1" presStyleIdx="7" presStyleCnt="17">
        <dgm:presLayoutVars>
          <dgm:bulletEnabled val="1"/>
        </dgm:presLayoutVars>
      </dgm:prSet>
      <dgm:spPr/>
    </dgm:pt>
    <dgm:pt modelId="{081683FF-44BE-43D4-B6BC-0FE61ED57ECD}" type="pres">
      <dgm:prSet presAssocID="{529E8C22-0C7A-49A8-BB9F-449CE4939CE5}" presName="sibTrans" presStyleCnt="0"/>
      <dgm:spPr/>
    </dgm:pt>
    <dgm:pt modelId="{97ED8540-C4FA-4320-A9CD-DFB9D60A3165}" type="pres">
      <dgm:prSet presAssocID="{7255E1B0-B723-4435-BE8E-9C315533B1DC}" presName="node" presStyleLbl="node1" presStyleIdx="8" presStyleCnt="17">
        <dgm:presLayoutVars>
          <dgm:bulletEnabled val="1"/>
        </dgm:presLayoutVars>
      </dgm:prSet>
      <dgm:spPr/>
    </dgm:pt>
    <dgm:pt modelId="{394AD0D2-EEC8-4E57-B8CD-9589BC7629DC}" type="pres">
      <dgm:prSet presAssocID="{28C544D7-CE62-4879-960C-69645F6E3030}" presName="sibTrans" presStyleCnt="0"/>
      <dgm:spPr/>
    </dgm:pt>
    <dgm:pt modelId="{A2E47A07-50CA-4CC7-82D7-13D25AFEEA26}" type="pres">
      <dgm:prSet presAssocID="{80934BA9-C658-46CF-8210-E4B3C50F2DD6}" presName="node" presStyleLbl="node1" presStyleIdx="9" presStyleCnt="17">
        <dgm:presLayoutVars>
          <dgm:bulletEnabled val="1"/>
        </dgm:presLayoutVars>
      </dgm:prSet>
      <dgm:spPr/>
    </dgm:pt>
    <dgm:pt modelId="{9E50D36F-FA65-4C55-B449-F2A0E245A2CC}" type="pres">
      <dgm:prSet presAssocID="{D08FBEE2-7EA7-4C25-A9EF-2A6D4788454D}" presName="sibTrans" presStyleCnt="0"/>
      <dgm:spPr/>
    </dgm:pt>
    <dgm:pt modelId="{AA5B7B83-A762-46BC-A9DC-B4931AE92878}" type="pres">
      <dgm:prSet presAssocID="{213F592E-4C86-483F-9166-109F73BB9185}" presName="node" presStyleLbl="node1" presStyleIdx="10" presStyleCnt="17">
        <dgm:presLayoutVars>
          <dgm:bulletEnabled val="1"/>
        </dgm:presLayoutVars>
      </dgm:prSet>
      <dgm:spPr/>
    </dgm:pt>
    <dgm:pt modelId="{C8D88562-E68C-44B8-A139-974FAC20C4AC}" type="pres">
      <dgm:prSet presAssocID="{16D32A75-0B20-41E0-96F0-74F767AE64B3}" presName="sibTrans" presStyleCnt="0"/>
      <dgm:spPr/>
    </dgm:pt>
    <dgm:pt modelId="{3F3D74A5-5142-45DB-8A6D-41CA4CE8EA07}" type="pres">
      <dgm:prSet presAssocID="{980B2752-FE58-48C2-A4B6-BFB641630C3B}" presName="node" presStyleLbl="node1" presStyleIdx="11" presStyleCnt="17">
        <dgm:presLayoutVars>
          <dgm:bulletEnabled val="1"/>
        </dgm:presLayoutVars>
      </dgm:prSet>
      <dgm:spPr/>
    </dgm:pt>
    <dgm:pt modelId="{67414695-DE49-4170-9B19-E283B4C346C1}" type="pres">
      <dgm:prSet presAssocID="{DDFF89C5-5B40-4C04-B8DD-0B7DC942F4BA}" presName="sibTrans" presStyleCnt="0"/>
      <dgm:spPr/>
    </dgm:pt>
    <dgm:pt modelId="{0A10511D-3806-4AF4-B032-6B93B23823B9}" type="pres">
      <dgm:prSet presAssocID="{863B71CD-FD9B-4AF5-BE82-4D2938D2B068}" presName="node" presStyleLbl="node1" presStyleIdx="12" presStyleCnt="17">
        <dgm:presLayoutVars>
          <dgm:bulletEnabled val="1"/>
        </dgm:presLayoutVars>
      </dgm:prSet>
      <dgm:spPr/>
    </dgm:pt>
    <dgm:pt modelId="{E972B6BE-9EC4-4B27-AFCB-9CFFC15A96C5}" type="pres">
      <dgm:prSet presAssocID="{B4F59AC5-5A12-4E4C-8F9D-B269C71D49B8}" presName="sibTrans" presStyleCnt="0"/>
      <dgm:spPr/>
    </dgm:pt>
    <dgm:pt modelId="{C851C85E-DB50-45EF-AC79-4D2F13DD1E34}" type="pres">
      <dgm:prSet presAssocID="{AAEB9D51-57AF-45A0-881E-759BC8A708A8}" presName="node" presStyleLbl="node1" presStyleIdx="13" presStyleCnt="17">
        <dgm:presLayoutVars>
          <dgm:bulletEnabled val="1"/>
        </dgm:presLayoutVars>
      </dgm:prSet>
      <dgm:spPr/>
    </dgm:pt>
    <dgm:pt modelId="{1F8482BF-2B3B-45CB-AF6D-164992A29468}" type="pres">
      <dgm:prSet presAssocID="{B08D5D78-BC5F-4A51-A885-5D9DA2062752}" presName="sibTrans" presStyleCnt="0"/>
      <dgm:spPr/>
    </dgm:pt>
    <dgm:pt modelId="{112D04B1-D35F-4281-BD6D-AFE5A4B00A66}" type="pres">
      <dgm:prSet presAssocID="{D801906B-CF48-4969-9105-4261F29625D5}" presName="node" presStyleLbl="node1" presStyleIdx="14" presStyleCnt="17">
        <dgm:presLayoutVars>
          <dgm:bulletEnabled val="1"/>
        </dgm:presLayoutVars>
      </dgm:prSet>
      <dgm:spPr/>
    </dgm:pt>
    <dgm:pt modelId="{C09A3B51-BAEC-4585-AFDB-07F8DDEED2D6}" type="pres">
      <dgm:prSet presAssocID="{1B81983D-9692-4373-8776-D27E19DE2D15}" presName="sibTrans" presStyleCnt="0"/>
      <dgm:spPr/>
    </dgm:pt>
    <dgm:pt modelId="{2CF98F7E-3A6B-4B69-8CA3-A8D3CC6893D3}" type="pres">
      <dgm:prSet presAssocID="{EAC55870-B884-4F2E-A4C2-3ABE554D0E87}" presName="node" presStyleLbl="node1" presStyleIdx="15" presStyleCnt="17">
        <dgm:presLayoutVars>
          <dgm:bulletEnabled val="1"/>
        </dgm:presLayoutVars>
      </dgm:prSet>
      <dgm:spPr/>
    </dgm:pt>
    <dgm:pt modelId="{1F35C144-109C-4A1D-81CC-493FD444D521}" type="pres">
      <dgm:prSet presAssocID="{0CB49691-07BF-49B0-A5E4-9109F3334383}" presName="sibTrans" presStyleCnt="0"/>
      <dgm:spPr/>
    </dgm:pt>
    <dgm:pt modelId="{9E44C7CD-C9E7-48D3-ABE7-ED06AE80DCD1}" type="pres">
      <dgm:prSet presAssocID="{CA93CC7E-7168-4782-B6D8-AAAC41048CFD}" presName="node" presStyleLbl="node1" presStyleIdx="16" presStyleCnt="17">
        <dgm:presLayoutVars>
          <dgm:bulletEnabled val="1"/>
        </dgm:presLayoutVars>
      </dgm:prSet>
      <dgm:spPr/>
    </dgm:pt>
  </dgm:ptLst>
  <dgm:cxnLst>
    <dgm:cxn modelId="{D588C305-F864-436E-98BA-2F0029E53784}" type="presOf" srcId="{980B2752-FE58-48C2-A4B6-BFB641630C3B}" destId="{3F3D74A5-5142-45DB-8A6D-41CA4CE8EA07}" srcOrd="0" destOrd="0" presId="urn:microsoft.com/office/officeart/2005/8/layout/default"/>
    <dgm:cxn modelId="{4ECDAD0C-C46B-4C52-8ED0-E834B12C5DFE}" type="presOf" srcId="{213F592E-4C86-483F-9166-109F73BB9185}" destId="{AA5B7B83-A762-46BC-A9DC-B4931AE92878}" srcOrd="0" destOrd="0" presId="urn:microsoft.com/office/officeart/2005/8/layout/default"/>
    <dgm:cxn modelId="{C947E80F-DAAD-4F48-A6EE-5072E8546307}" srcId="{1E733B80-B1C9-4E8F-8F67-B627FBE550AD}" destId="{9BF3E0CD-8F29-473E-BAA2-3E1515C15202}" srcOrd="1" destOrd="0" parTransId="{79F9D6A3-B345-4E68-B9FE-D27AFAF787BA}" sibTransId="{CB98FF52-AB46-4B15-BBBA-6A2B831F210E}"/>
    <dgm:cxn modelId="{2FB5AD10-C10D-47B7-BC52-418CC385C55E}" srcId="{1E733B80-B1C9-4E8F-8F67-B627FBE550AD}" destId="{7255E1B0-B723-4435-BE8E-9C315533B1DC}" srcOrd="8" destOrd="0" parTransId="{72271823-D4EE-4074-A055-BDF9DC33ECCA}" sibTransId="{28C544D7-CE62-4879-960C-69645F6E3030}"/>
    <dgm:cxn modelId="{EED43014-E386-43ED-B57F-B3D54879AE9E}" type="presOf" srcId="{D801906B-CF48-4969-9105-4261F29625D5}" destId="{112D04B1-D35F-4281-BD6D-AFE5A4B00A66}" srcOrd="0" destOrd="0" presId="urn:microsoft.com/office/officeart/2005/8/layout/default"/>
    <dgm:cxn modelId="{8665F914-C945-4A0D-8060-361C7582617D}" srcId="{1E733B80-B1C9-4E8F-8F67-B627FBE550AD}" destId="{D801906B-CF48-4969-9105-4261F29625D5}" srcOrd="14" destOrd="0" parTransId="{8A0AE839-32B6-4C8B-A3EF-77035D0E1FAE}" sibTransId="{1B81983D-9692-4373-8776-D27E19DE2D15}"/>
    <dgm:cxn modelId="{5D4B9D17-90FB-45E7-92E1-D237FD2346AC}" type="presOf" srcId="{B5DE0BC6-1083-42D5-B02C-625EAD91B311}" destId="{FAE5499A-D39A-4CBD-92EA-B1C2D98B5160}" srcOrd="0" destOrd="0" presId="urn:microsoft.com/office/officeart/2005/8/layout/default"/>
    <dgm:cxn modelId="{2C496018-0C15-4E60-A3E3-0901EE1B56B6}" srcId="{1E733B80-B1C9-4E8F-8F67-B627FBE550AD}" destId="{863B71CD-FD9B-4AF5-BE82-4D2938D2B068}" srcOrd="12" destOrd="0" parTransId="{02B2D5E6-7191-4628-8FED-295B51E98337}" sibTransId="{B4F59AC5-5A12-4E4C-8F9D-B269C71D49B8}"/>
    <dgm:cxn modelId="{93A32D22-BD85-4772-AEB4-18362D943822}" srcId="{1E733B80-B1C9-4E8F-8F67-B627FBE550AD}" destId="{5F9ADF11-8900-490A-BB55-37CD81FFB13D}" srcOrd="3" destOrd="0" parTransId="{E6678DC2-0257-4597-933E-D532E2C7D2AB}" sibTransId="{607A9770-B7E2-4E46-B9ED-2F42C2BDADE8}"/>
    <dgm:cxn modelId="{C6930425-71C8-419B-9B3D-CCB40D4AF45E}" srcId="{1E733B80-B1C9-4E8F-8F67-B627FBE550AD}" destId="{B21ED892-C89D-4EF2-84AD-154E5C4B649E}" srcOrd="7" destOrd="0" parTransId="{7B92F4B3-E0B4-4671-BFAA-0D8F8DC9520E}" sibTransId="{529E8C22-0C7A-49A8-BB9F-449CE4939CE5}"/>
    <dgm:cxn modelId="{157F8932-D2D8-4F33-9AD4-AB0B22DFC4AB}" srcId="{1E733B80-B1C9-4E8F-8F67-B627FBE550AD}" destId="{CA93CC7E-7168-4782-B6D8-AAAC41048CFD}" srcOrd="16" destOrd="0" parTransId="{E1B2DA18-4E8B-4E0C-9648-C513D5DB0BB2}" sibTransId="{2E5AC322-E974-4DA4-AA20-763D3803D759}"/>
    <dgm:cxn modelId="{2E058937-233B-469A-B720-EF2D74A8D923}" type="presOf" srcId="{7255E1B0-B723-4435-BE8E-9C315533B1DC}" destId="{97ED8540-C4FA-4320-A9CD-DFB9D60A3165}" srcOrd="0" destOrd="0" presId="urn:microsoft.com/office/officeart/2005/8/layout/default"/>
    <dgm:cxn modelId="{91782C40-350C-41AC-B6DF-B7851FB08A67}" srcId="{1E733B80-B1C9-4E8F-8F67-B627FBE550AD}" destId="{545317DC-EC0D-4C79-A35B-E26F8ACE7EF6}" srcOrd="0" destOrd="0" parTransId="{AF6EE6B9-E67C-496E-BF13-94AF531A712F}" sibTransId="{B7B9D3D4-252F-4E50-8359-8CA519FF5CFA}"/>
    <dgm:cxn modelId="{D4FB5543-8C9D-45E4-AF2A-EE811F5FA61D}" srcId="{1E733B80-B1C9-4E8F-8F67-B627FBE550AD}" destId="{1699B2B6-25A9-477D-A693-3E55B8D37250}" srcOrd="2" destOrd="0" parTransId="{4C9E7FD6-3EE0-4BE8-85EF-42EE9C830CB6}" sibTransId="{A168BE30-7BEA-46E7-AB21-057A00EFBB93}"/>
    <dgm:cxn modelId="{6DE5654B-F069-4516-9D0F-0371AEEBE787}" srcId="{1E733B80-B1C9-4E8F-8F67-B627FBE550AD}" destId="{EEC749DE-E027-421A-8D6F-588ADDF3A45E}" srcOrd="5" destOrd="0" parTransId="{153C03A5-F407-4435-8BB2-D345E533776A}" sibTransId="{12DF1D2A-C143-4075-BB70-10195CE4BE55}"/>
    <dgm:cxn modelId="{FD4FE44D-5B22-495E-9934-B05DF72A99E8}" srcId="{1E733B80-B1C9-4E8F-8F67-B627FBE550AD}" destId="{B5DE0BC6-1083-42D5-B02C-625EAD91B311}" srcOrd="6" destOrd="0" parTransId="{786C6498-0143-47D9-A6B1-30C0C9F6BEE5}" sibTransId="{A5F45F5A-2277-41DF-92F5-9AF6F82FDB54}"/>
    <dgm:cxn modelId="{896DF26F-5316-43C8-86F2-53B4E99A439C}" srcId="{1E733B80-B1C9-4E8F-8F67-B627FBE550AD}" destId="{980B2752-FE58-48C2-A4B6-BFB641630C3B}" srcOrd="11" destOrd="0" parTransId="{255A6E44-E012-4ED4-A251-E4ED4293800C}" sibTransId="{DDFF89C5-5B40-4C04-B8DD-0B7DC942F4BA}"/>
    <dgm:cxn modelId="{2E413C71-B7A5-4A76-834C-48C36FF92825}" type="presOf" srcId="{AAEB9D51-57AF-45A0-881E-759BC8A708A8}" destId="{C851C85E-DB50-45EF-AC79-4D2F13DD1E34}" srcOrd="0" destOrd="0" presId="urn:microsoft.com/office/officeart/2005/8/layout/default"/>
    <dgm:cxn modelId="{75F2D852-6D51-4A3C-B4C3-B123CF659AF9}" type="presOf" srcId="{5F9ADF11-8900-490A-BB55-37CD81FFB13D}" destId="{8EF9266E-FEE8-425E-9736-527737B68D08}" srcOrd="0" destOrd="0" presId="urn:microsoft.com/office/officeart/2005/8/layout/default"/>
    <dgm:cxn modelId="{318A2073-39E4-4BEA-8E1C-60FD3E43C85A}" type="presOf" srcId="{9BF3E0CD-8F29-473E-BAA2-3E1515C15202}" destId="{8D089138-A024-4060-AB62-643D48905DD6}" srcOrd="0" destOrd="0" presId="urn:microsoft.com/office/officeart/2005/8/layout/default"/>
    <dgm:cxn modelId="{8DB71578-50CE-4707-8C4E-127BEE59D5EC}" srcId="{1E733B80-B1C9-4E8F-8F67-B627FBE550AD}" destId="{AAEB9D51-57AF-45A0-881E-759BC8A708A8}" srcOrd="13" destOrd="0" parTransId="{5B33001E-4A55-4A0A-BCC3-3F206EE99984}" sibTransId="{B08D5D78-BC5F-4A51-A885-5D9DA2062752}"/>
    <dgm:cxn modelId="{39746279-65BA-4124-AA37-1129B0AAD13E}" type="presOf" srcId="{863B71CD-FD9B-4AF5-BE82-4D2938D2B068}" destId="{0A10511D-3806-4AF4-B032-6B93B23823B9}" srcOrd="0" destOrd="0" presId="urn:microsoft.com/office/officeart/2005/8/layout/default"/>
    <dgm:cxn modelId="{747CDE88-97C1-4127-9B02-99AC2984794B}" type="presOf" srcId="{545317DC-EC0D-4C79-A35B-E26F8ACE7EF6}" destId="{F982BBC9-8DEB-4FC1-8E6E-89BBEB95D71F}" srcOrd="0" destOrd="0" presId="urn:microsoft.com/office/officeart/2005/8/layout/default"/>
    <dgm:cxn modelId="{91566D8E-B4F6-46A2-BAAA-A509ABAFA925}" type="presOf" srcId="{CA93CC7E-7168-4782-B6D8-AAAC41048CFD}" destId="{9E44C7CD-C9E7-48D3-ABE7-ED06AE80DCD1}" srcOrd="0" destOrd="0" presId="urn:microsoft.com/office/officeart/2005/8/layout/default"/>
    <dgm:cxn modelId="{775A04AD-62D8-4BC7-B6C3-A80D50420838}" type="presOf" srcId="{EAC55870-B884-4F2E-A4C2-3ABE554D0E87}" destId="{2CF98F7E-3A6B-4B69-8CA3-A8D3CC6893D3}" srcOrd="0" destOrd="0" presId="urn:microsoft.com/office/officeart/2005/8/layout/default"/>
    <dgm:cxn modelId="{16C7D0C9-86E8-4979-98E3-D8F05EE3C2A3}" type="presOf" srcId="{80934BA9-C658-46CF-8210-E4B3C50F2DD6}" destId="{A2E47A07-50CA-4CC7-82D7-13D25AFEEA26}" srcOrd="0" destOrd="0" presId="urn:microsoft.com/office/officeart/2005/8/layout/default"/>
    <dgm:cxn modelId="{BDCD35CA-9A6E-4DCD-87C8-99C23ADE07BB}" srcId="{1E733B80-B1C9-4E8F-8F67-B627FBE550AD}" destId="{80934BA9-C658-46CF-8210-E4B3C50F2DD6}" srcOrd="9" destOrd="0" parTransId="{1C660EB1-D550-43A0-9B8F-7B87D3C64D69}" sibTransId="{D08FBEE2-7EA7-4C25-A9EF-2A6D4788454D}"/>
    <dgm:cxn modelId="{370D10CB-C8CC-4242-BACD-4295302D7150}" type="presOf" srcId="{1699B2B6-25A9-477D-A693-3E55B8D37250}" destId="{04EAF2DC-33A8-4222-AB92-8DCCB842A989}" srcOrd="0" destOrd="0" presId="urn:microsoft.com/office/officeart/2005/8/layout/default"/>
    <dgm:cxn modelId="{2CA3A2D0-07C5-4BBA-B886-C1023480A903}" srcId="{1E733B80-B1C9-4E8F-8F67-B627FBE550AD}" destId="{EAC55870-B884-4F2E-A4C2-3ABE554D0E87}" srcOrd="15" destOrd="0" parTransId="{73399C65-D853-4179-97B5-825AB23023D7}" sibTransId="{0CB49691-07BF-49B0-A5E4-9109F3334383}"/>
    <dgm:cxn modelId="{61C48FD7-8B1A-417F-88F5-813C8B0ACA02}" type="presOf" srcId="{CA55A394-F47C-4671-B199-5A0405ADA3ED}" destId="{D05AC2B2-CF8F-429E-9E71-5532F675C1DD}" srcOrd="0" destOrd="0" presId="urn:microsoft.com/office/officeart/2005/8/layout/default"/>
    <dgm:cxn modelId="{C31EDCDA-44BF-4DD5-9139-7F6BD60857E2}" type="presOf" srcId="{B21ED892-C89D-4EF2-84AD-154E5C4B649E}" destId="{F0CE393C-7CA5-448F-A7E8-5DDFD7C140A0}" srcOrd="0" destOrd="0" presId="urn:microsoft.com/office/officeart/2005/8/layout/default"/>
    <dgm:cxn modelId="{C8AC34DC-BA48-47D0-ACBC-942B7A07F28B}" type="presOf" srcId="{EEC749DE-E027-421A-8D6F-588ADDF3A45E}" destId="{1AB7F74B-CC36-451B-ADCE-A74CF7EF89E0}" srcOrd="0" destOrd="0" presId="urn:microsoft.com/office/officeart/2005/8/layout/default"/>
    <dgm:cxn modelId="{94D2E4E1-045D-4BCD-B3F3-DEB807741EF8}" type="presOf" srcId="{1E733B80-B1C9-4E8F-8F67-B627FBE550AD}" destId="{F34120DF-8A6B-44B6-A65B-3B1E90852248}" srcOrd="0" destOrd="0" presId="urn:microsoft.com/office/officeart/2005/8/layout/default"/>
    <dgm:cxn modelId="{07D8CBEE-669B-4740-B5B3-2192FFE33573}" srcId="{1E733B80-B1C9-4E8F-8F67-B627FBE550AD}" destId="{CA55A394-F47C-4671-B199-5A0405ADA3ED}" srcOrd="4" destOrd="0" parTransId="{EAA50D3B-D690-4CA9-873C-0D791238AF30}" sibTransId="{3126785B-00C8-4B14-AC29-4B314CEFC190}"/>
    <dgm:cxn modelId="{D3779AF5-CB31-4E2F-9DCC-339C4B6DCC69}" srcId="{1E733B80-B1C9-4E8F-8F67-B627FBE550AD}" destId="{213F592E-4C86-483F-9166-109F73BB9185}" srcOrd="10" destOrd="0" parTransId="{7C98AF06-7450-4277-BCB4-A4AB300196EF}" sibTransId="{16D32A75-0B20-41E0-96F0-74F767AE64B3}"/>
    <dgm:cxn modelId="{F6C3FD64-6687-43B8-8691-4ED50FD79443}" type="presParOf" srcId="{F34120DF-8A6B-44B6-A65B-3B1E90852248}" destId="{F982BBC9-8DEB-4FC1-8E6E-89BBEB95D71F}" srcOrd="0" destOrd="0" presId="urn:microsoft.com/office/officeart/2005/8/layout/default"/>
    <dgm:cxn modelId="{626E0A93-F833-4027-B9B1-9CC4B16BFC88}" type="presParOf" srcId="{F34120DF-8A6B-44B6-A65B-3B1E90852248}" destId="{29A7E637-DDC2-407E-B241-5E458D5EFC07}" srcOrd="1" destOrd="0" presId="urn:microsoft.com/office/officeart/2005/8/layout/default"/>
    <dgm:cxn modelId="{7251651A-4E73-4FD6-A426-69B456CB9566}" type="presParOf" srcId="{F34120DF-8A6B-44B6-A65B-3B1E90852248}" destId="{8D089138-A024-4060-AB62-643D48905DD6}" srcOrd="2" destOrd="0" presId="urn:microsoft.com/office/officeart/2005/8/layout/default"/>
    <dgm:cxn modelId="{12C3725D-6524-4841-9C0E-8964254874DE}" type="presParOf" srcId="{F34120DF-8A6B-44B6-A65B-3B1E90852248}" destId="{BE9C3A23-F62E-4ACA-9C3E-10B2FB3AB781}" srcOrd="3" destOrd="0" presId="urn:microsoft.com/office/officeart/2005/8/layout/default"/>
    <dgm:cxn modelId="{C84B2EF6-8B57-45C3-8269-4632CC068186}" type="presParOf" srcId="{F34120DF-8A6B-44B6-A65B-3B1E90852248}" destId="{04EAF2DC-33A8-4222-AB92-8DCCB842A989}" srcOrd="4" destOrd="0" presId="urn:microsoft.com/office/officeart/2005/8/layout/default"/>
    <dgm:cxn modelId="{419C3D0D-9BF6-44FE-B184-1F5EFAB9A4A0}" type="presParOf" srcId="{F34120DF-8A6B-44B6-A65B-3B1E90852248}" destId="{372D65EE-F0AB-4910-BEFC-3752B70A70D8}" srcOrd="5" destOrd="0" presId="urn:microsoft.com/office/officeart/2005/8/layout/default"/>
    <dgm:cxn modelId="{B972D8A9-A7BD-4D89-814F-C58E7A67A41A}" type="presParOf" srcId="{F34120DF-8A6B-44B6-A65B-3B1E90852248}" destId="{8EF9266E-FEE8-425E-9736-527737B68D08}" srcOrd="6" destOrd="0" presId="urn:microsoft.com/office/officeart/2005/8/layout/default"/>
    <dgm:cxn modelId="{CC642946-4F0A-45E5-8294-6693F7FF81EE}" type="presParOf" srcId="{F34120DF-8A6B-44B6-A65B-3B1E90852248}" destId="{DBF1927F-FC99-4C78-B8D3-A4002E51CC3B}" srcOrd="7" destOrd="0" presId="urn:microsoft.com/office/officeart/2005/8/layout/default"/>
    <dgm:cxn modelId="{0609D3DB-2EEA-403F-8E19-DC09D96E15D8}" type="presParOf" srcId="{F34120DF-8A6B-44B6-A65B-3B1E90852248}" destId="{D05AC2B2-CF8F-429E-9E71-5532F675C1DD}" srcOrd="8" destOrd="0" presId="urn:microsoft.com/office/officeart/2005/8/layout/default"/>
    <dgm:cxn modelId="{9EE645E9-98ED-4B74-A613-84AC761B05E6}" type="presParOf" srcId="{F34120DF-8A6B-44B6-A65B-3B1E90852248}" destId="{8694348F-3AA8-4C3B-BCCC-951A7E4F9E1E}" srcOrd="9" destOrd="0" presId="urn:microsoft.com/office/officeart/2005/8/layout/default"/>
    <dgm:cxn modelId="{7EE6E007-7297-4C0A-864B-5B992D8FDCCF}" type="presParOf" srcId="{F34120DF-8A6B-44B6-A65B-3B1E90852248}" destId="{1AB7F74B-CC36-451B-ADCE-A74CF7EF89E0}" srcOrd="10" destOrd="0" presId="urn:microsoft.com/office/officeart/2005/8/layout/default"/>
    <dgm:cxn modelId="{7EAF1403-8DFE-401D-9107-A386A05073B6}" type="presParOf" srcId="{F34120DF-8A6B-44B6-A65B-3B1E90852248}" destId="{C03D02D7-0FC5-4EE2-955A-B16B062C7528}" srcOrd="11" destOrd="0" presId="urn:microsoft.com/office/officeart/2005/8/layout/default"/>
    <dgm:cxn modelId="{D99BCB87-65F7-44D6-BBB5-6C242DCCAB4E}" type="presParOf" srcId="{F34120DF-8A6B-44B6-A65B-3B1E90852248}" destId="{FAE5499A-D39A-4CBD-92EA-B1C2D98B5160}" srcOrd="12" destOrd="0" presId="urn:microsoft.com/office/officeart/2005/8/layout/default"/>
    <dgm:cxn modelId="{0D4342F0-04C1-446C-B439-929FBCF30504}" type="presParOf" srcId="{F34120DF-8A6B-44B6-A65B-3B1E90852248}" destId="{857788CB-FC0D-4A12-AF48-CB06052B5C68}" srcOrd="13" destOrd="0" presId="urn:microsoft.com/office/officeart/2005/8/layout/default"/>
    <dgm:cxn modelId="{82B5DAD7-C800-4D58-A2CE-C8685BD1CA61}" type="presParOf" srcId="{F34120DF-8A6B-44B6-A65B-3B1E90852248}" destId="{F0CE393C-7CA5-448F-A7E8-5DDFD7C140A0}" srcOrd="14" destOrd="0" presId="urn:microsoft.com/office/officeart/2005/8/layout/default"/>
    <dgm:cxn modelId="{8201BB19-EBA8-4A41-B430-86EA14CEE398}" type="presParOf" srcId="{F34120DF-8A6B-44B6-A65B-3B1E90852248}" destId="{081683FF-44BE-43D4-B6BC-0FE61ED57ECD}" srcOrd="15" destOrd="0" presId="urn:microsoft.com/office/officeart/2005/8/layout/default"/>
    <dgm:cxn modelId="{2D43C653-5EDB-4A78-A33B-EBE3F637B395}" type="presParOf" srcId="{F34120DF-8A6B-44B6-A65B-3B1E90852248}" destId="{97ED8540-C4FA-4320-A9CD-DFB9D60A3165}" srcOrd="16" destOrd="0" presId="urn:microsoft.com/office/officeart/2005/8/layout/default"/>
    <dgm:cxn modelId="{DCFF852E-96C1-424C-8856-62AC3CB71024}" type="presParOf" srcId="{F34120DF-8A6B-44B6-A65B-3B1E90852248}" destId="{394AD0D2-EEC8-4E57-B8CD-9589BC7629DC}" srcOrd="17" destOrd="0" presId="urn:microsoft.com/office/officeart/2005/8/layout/default"/>
    <dgm:cxn modelId="{606BD656-5212-4374-BB20-04EF9F9AB0E0}" type="presParOf" srcId="{F34120DF-8A6B-44B6-A65B-3B1E90852248}" destId="{A2E47A07-50CA-4CC7-82D7-13D25AFEEA26}" srcOrd="18" destOrd="0" presId="urn:microsoft.com/office/officeart/2005/8/layout/default"/>
    <dgm:cxn modelId="{D34978DF-508D-4C9A-A576-179E232B3786}" type="presParOf" srcId="{F34120DF-8A6B-44B6-A65B-3B1E90852248}" destId="{9E50D36F-FA65-4C55-B449-F2A0E245A2CC}" srcOrd="19" destOrd="0" presId="urn:microsoft.com/office/officeart/2005/8/layout/default"/>
    <dgm:cxn modelId="{D13BB9BF-F82F-4FC1-A745-B41C5702FB00}" type="presParOf" srcId="{F34120DF-8A6B-44B6-A65B-3B1E90852248}" destId="{AA5B7B83-A762-46BC-A9DC-B4931AE92878}" srcOrd="20" destOrd="0" presId="urn:microsoft.com/office/officeart/2005/8/layout/default"/>
    <dgm:cxn modelId="{525FDAC5-01C9-4E31-AF7D-90EE2635239C}" type="presParOf" srcId="{F34120DF-8A6B-44B6-A65B-3B1E90852248}" destId="{C8D88562-E68C-44B8-A139-974FAC20C4AC}" srcOrd="21" destOrd="0" presId="urn:microsoft.com/office/officeart/2005/8/layout/default"/>
    <dgm:cxn modelId="{5081320C-0F66-48C3-83A7-C0EB2805C42E}" type="presParOf" srcId="{F34120DF-8A6B-44B6-A65B-3B1E90852248}" destId="{3F3D74A5-5142-45DB-8A6D-41CA4CE8EA07}" srcOrd="22" destOrd="0" presId="urn:microsoft.com/office/officeart/2005/8/layout/default"/>
    <dgm:cxn modelId="{296B8153-0BFA-473D-A7FC-47A6ECB8DD0C}" type="presParOf" srcId="{F34120DF-8A6B-44B6-A65B-3B1E90852248}" destId="{67414695-DE49-4170-9B19-E283B4C346C1}" srcOrd="23" destOrd="0" presId="urn:microsoft.com/office/officeart/2005/8/layout/default"/>
    <dgm:cxn modelId="{16909BAE-36E3-4290-A252-BF4B95DB1097}" type="presParOf" srcId="{F34120DF-8A6B-44B6-A65B-3B1E90852248}" destId="{0A10511D-3806-4AF4-B032-6B93B23823B9}" srcOrd="24" destOrd="0" presId="urn:microsoft.com/office/officeart/2005/8/layout/default"/>
    <dgm:cxn modelId="{B5CE8C77-22F8-4C46-875F-F38810709719}" type="presParOf" srcId="{F34120DF-8A6B-44B6-A65B-3B1E90852248}" destId="{E972B6BE-9EC4-4B27-AFCB-9CFFC15A96C5}" srcOrd="25" destOrd="0" presId="urn:microsoft.com/office/officeart/2005/8/layout/default"/>
    <dgm:cxn modelId="{8E1ED8B1-8474-4007-9DDE-9014AC085919}" type="presParOf" srcId="{F34120DF-8A6B-44B6-A65B-3B1E90852248}" destId="{C851C85E-DB50-45EF-AC79-4D2F13DD1E34}" srcOrd="26" destOrd="0" presId="urn:microsoft.com/office/officeart/2005/8/layout/default"/>
    <dgm:cxn modelId="{C76613B0-F839-4C14-9052-F6A5545F155E}" type="presParOf" srcId="{F34120DF-8A6B-44B6-A65B-3B1E90852248}" destId="{1F8482BF-2B3B-45CB-AF6D-164992A29468}" srcOrd="27" destOrd="0" presId="urn:microsoft.com/office/officeart/2005/8/layout/default"/>
    <dgm:cxn modelId="{33C5EDD2-05AA-4EFD-94D9-3E63670084EB}" type="presParOf" srcId="{F34120DF-8A6B-44B6-A65B-3B1E90852248}" destId="{112D04B1-D35F-4281-BD6D-AFE5A4B00A66}" srcOrd="28" destOrd="0" presId="urn:microsoft.com/office/officeart/2005/8/layout/default"/>
    <dgm:cxn modelId="{97EC0972-F2FE-4A62-B5AD-5F61B7822C54}" type="presParOf" srcId="{F34120DF-8A6B-44B6-A65B-3B1E90852248}" destId="{C09A3B51-BAEC-4585-AFDB-07F8DDEED2D6}" srcOrd="29" destOrd="0" presId="urn:microsoft.com/office/officeart/2005/8/layout/default"/>
    <dgm:cxn modelId="{F26DAC0A-C20A-469E-BD20-D87FD00599D0}" type="presParOf" srcId="{F34120DF-8A6B-44B6-A65B-3B1E90852248}" destId="{2CF98F7E-3A6B-4B69-8CA3-A8D3CC6893D3}" srcOrd="30" destOrd="0" presId="urn:microsoft.com/office/officeart/2005/8/layout/default"/>
    <dgm:cxn modelId="{BB8BF96C-9C6D-444F-9101-99BA719D8F97}" type="presParOf" srcId="{F34120DF-8A6B-44B6-A65B-3B1E90852248}" destId="{1F35C144-109C-4A1D-81CC-493FD444D521}" srcOrd="31" destOrd="0" presId="urn:microsoft.com/office/officeart/2005/8/layout/default"/>
    <dgm:cxn modelId="{9BBB4CA8-8B20-4169-971F-2F5947C74945}" type="presParOf" srcId="{F34120DF-8A6B-44B6-A65B-3B1E90852248}" destId="{9E44C7CD-C9E7-48D3-ABE7-ED06AE80DCD1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DC49D-3A01-4F5D-A175-ADF42E861E66}">
      <dsp:nvSpPr>
        <dsp:cNvPr id="0" name=""/>
        <dsp:cNvSpPr/>
      </dsp:nvSpPr>
      <dsp:spPr>
        <a:xfrm>
          <a:off x="0" y="0"/>
          <a:ext cx="50212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5845B-A952-4490-9CE7-6516EB329E45}">
      <dsp:nvSpPr>
        <dsp:cNvPr id="0" name=""/>
        <dsp:cNvSpPr/>
      </dsp:nvSpPr>
      <dsp:spPr>
        <a:xfrm>
          <a:off x="0" y="0"/>
          <a:ext cx="1004252" cy="4870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600" b="1" kern="1200" dirty="0"/>
            <a:t>Sections</a:t>
          </a:r>
          <a:r>
            <a:rPr lang="en-NZ" sz="1600" kern="1200" dirty="0"/>
            <a:t>:</a:t>
          </a:r>
          <a:endParaRPr lang="en-US" sz="1600" kern="1200" dirty="0"/>
        </a:p>
      </dsp:txBody>
      <dsp:txXfrm>
        <a:off x="0" y="0"/>
        <a:ext cx="1004252" cy="4870450"/>
      </dsp:txXfrm>
    </dsp:sp>
    <dsp:sp modelId="{01A86F61-CF7C-43AD-95A2-E38483964E9A}">
      <dsp:nvSpPr>
        <dsp:cNvPr id="0" name=""/>
        <dsp:cNvSpPr/>
      </dsp:nvSpPr>
      <dsp:spPr>
        <a:xfrm>
          <a:off x="1079571" y="45898"/>
          <a:ext cx="3941690" cy="91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Expected Marks</a:t>
          </a:r>
        </a:p>
      </dsp:txBody>
      <dsp:txXfrm>
        <a:off x="1079571" y="45898"/>
        <a:ext cx="3941690" cy="917965"/>
      </dsp:txXfrm>
    </dsp:sp>
    <dsp:sp modelId="{759C9BFE-2D23-43B4-BFC2-3F4F626FFA19}">
      <dsp:nvSpPr>
        <dsp:cNvPr id="0" name=""/>
        <dsp:cNvSpPr/>
      </dsp:nvSpPr>
      <dsp:spPr>
        <a:xfrm>
          <a:off x="1004252" y="963863"/>
          <a:ext cx="40170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6EF3B-A95F-445B-A8F1-9C2A6735E47E}">
      <dsp:nvSpPr>
        <dsp:cNvPr id="0" name=""/>
        <dsp:cNvSpPr/>
      </dsp:nvSpPr>
      <dsp:spPr>
        <a:xfrm>
          <a:off x="1079571" y="1009762"/>
          <a:ext cx="3941690" cy="91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/>
            <a:t>MOSCOW Features (MUST-HAVES)</a:t>
          </a:r>
          <a:endParaRPr lang="en-US" sz="2600" kern="1200" dirty="0"/>
        </a:p>
      </dsp:txBody>
      <dsp:txXfrm>
        <a:off x="1079571" y="1009762"/>
        <a:ext cx="3941690" cy="917965"/>
      </dsp:txXfrm>
    </dsp:sp>
    <dsp:sp modelId="{2F3FC45C-C8B9-4634-A7EA-059EF8F49EAD}">
      <dsp:nvSpPr>
        <dsp:cNvPr id="0" name=""/>
        <dsp:cNvSpPr/>
      </dsp:nvSpPr>
      <dsp:spPr>
        <a:xfrm>
          <a:off x="1004252" y="1927727"/>
          <a:ext cx="40170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C5B8D-1AC7-42C2-8B91-49FC990B909D}">
      <dsp:nvSpPr>
        <dsp:cNvPr id="0" name=""/>
        <dsp:cNvSpPr/>
      </dsp:nvSpPr>
      <dsp:spPr>
        <a:xfrm>
          <a:off x="1079571" y="1973626"/>
          <a:ext cx="3941690" cy="91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/>
            <a:t>Class Diagrams</a:t>
          </a:r>
          <a:endParaRPr lang="en-US" sz="2600" kern="1200" dirty="0"/>
        </a:p>
      </dsp:txBody>
      <dsp:txXfrm>
        <a:off x="1079571" y="1973626"/>
        <a:ext cx="3941690" cy="917965"/>
      </dsp:txXfrm>
    </dsp:sp>
    <dsp:sp modelId="{29160D4A-EC61-4FDC-AB7E-14A200C086DD}">
      <dsp:nvSpPr>
        <dsp:cNvPr id="0" name=""/>
        <dsp:cNvSpPr/>
      </dsp:nvSpPr>
      <dsp:spPr>
        <a:xfrm>
          <a:off x="1004252" y="2891591"/>
          <a:ext cx="40170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B1C0B-B349-40CF-9509-7DBB7596F12C}">
      <dsp:nvSpPr>
        <dsp:cNvPr id="0" name=""/>
        <dsp:cNvSpPr/>
      </dsp:nvSpPr>
      <dsp:spPr>
        <a:xfrm>
          <a:off x="1079571" y="2937490"/>
          <a:ext cx="3941690" cy="91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/>
            <a:t>Features (Implementation)</a:t>
          </a:r>
          <a:endParaRPr lang="en-US" sz="2600" kern="1200" dirty="0"/>
        </a:p>
      </dsp:txBody>
      <dsp:txXfrm>
        <a:off x="1079571" y="2937490"/>
        <a:ext cx="3941690" cy="917965"/>
      </dsp:txXfrm>
    </dsp:sp>
    <dsp:sp modelId="{7E18375B-EE4E-4631-A08A-C0DACA2E1E9C}">
      <dsp:nvSpPr>
        <dsp:cNvPr id="0" name=""/>
        <dsp:cNvSpPr/>
      </dsp:nvSpPr>
      <dsp:spPr>
        <a:xfrm>
          <a:off x="1004252" y="3855455"/>
          <a:ext cx="40170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778B3-D761-4CA7-8A44-7FAD05E3B7A2}">
      <dsp:nvSpPr>
        <dsp:cNvPr id="0" name=""/>
        <dsp:cNvSpPr/>
      </dsp:nvSpPr>
      <dsp:spPr>
        <a:xfrm>
          <a:off x="1079571" y="3901354"/>
          <a:ext cx="3941690" cy="917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600" kern="1200" dirty="0"/>
            <a:t>Testing</a:t>
          </a:r>
          <a:endParaRPr lang="en-US" sz="2600" kern="1200" dirty="0"/>
        </a:p>
      </dsp:txBody>
      <dsp:txXfrm>
        <a:off x="1079571" y="3901354"/>
        <a:ext cx="3941690" cy="917965"/>
      </dsp:txXfrm>
    </dsp:sp>
    <dsp:sp modelId="{5DFA5447-2656-4F08-8DD0-1F50D3F57A8D}">
      <dsp:nvSpPr>
        <dsp:cNvPr id="0" name=""/>
        <dsp:cNvSpPr/>
      </dsp:nvSpPr>
      <dsp:spPr>
        <a:xfrm>
          <a:off x="1004252" y="4819319"/>
          <a:ext cx="40170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2BBC9-8DEB-4FC1-8E6E-89BBEB95D71F}">
      <dsp:nvSpPr>
        <dsp:cNvPr id="0" name=""/>
        <dsp:cNvSpPr/>
      </dsp:nvSpPr>
      <dsp:spPr>
        <a:xfrm>
          <a:off x="484798" y="633"/>
          <a:ext cx="1837605" cy="1102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 dirty="0"/>
            <a:t>1. Must have a game board with correct co-ordinates</a:t>
          </a:r>
          <a:endParaRPr lang="en-US" sz="1700" kern="1200" dirty="0"/>
        </a:p>
      </dsp:txBody>
      <dsp:txXfrm>
        <a:off x="484798" y="633"/>
        <a:ext cx="1837605" cy="1102563"/>
      </dsp:txXfrm>
    </dsp:sp>
    <dsp:sp modelId="{8D089138-A024-4060-AB62-643D48905DD6}">
      <dsp:nvSpPr>
        <dsp:cNvPr id="0" name=""/>
        <dsp:cNvSpPr/>
      </dsp:nvSpPr>
      <dsp:spPr>
        <a:xfrm>
          <a:off x="2506163" y="633"/>
          <a:ext cx="1837605" cy="1102563"/>
        </a:xfrm>
        <a:prstGeom prst="rect">
          <a:avLst/>
        </a:prstGeom>
        <a:solidFill>
          <a:schemeClr val="accent2">
            <a:hueOff val="-94506"/>
            <a:satOff val="-240"/>
            <a:lumOff val="-3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 dirty="0"/>
            <a:t>2. Must have movement for Rook</a:t>
          </a:r>
          <a:endParaRPr lang="en-US" sz="1700" kern="1200" dirty="0"/>
        </a:p>
      </dsp:txBody>
      <dsp:txXfrm>
        <a:off x="2506163" y="633"/>
        <a:ext cx="1837605" cy="1102563"/>
      </dsp:txXfrm>
    </dsp:sp>
    <dsp:sp modelId="{04EAF2DC-33A8-4222-AB92-8DCCB842A989}">
      <dsp:nvSpPr>
        <dsp:cNvPr id="0" name=""/>
        <dsp:cNvSpPr/>
      </dsp:nvSpPr>
      <dsp:spPr>
        <a:xfrm>
          <a:off x="4527529" y="633"/>
          <a:ext cx="1837605" cy="1102563"/>
        </a:xfrm>
        <a:prstGeom prst="rect">
          <a:avLst/>
        </a:prstGeom>
        <a:solidFill>
          <a:schemeClr val="accent2">
            <a:hueOff val="-189012"/>
            <a:satOff val="-480"/>
            <a:lumOff val="-6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 dirty="0"/>
            <a:t>3. Must have movement for King</a:t>
          </a:r>
          <a:endParaRPr lang="en-US" sz="1700" kern="1200" dirty="0"/>
        </a:p>
      </dsp:txBody>
      <dsp:txXfrm>
        <a:off x="4527529" y="633"/>
        <a:ext cx="1837605" cy="1102563"/>
      </dsp:txXfrm>
    </dsp:sp>
    <dsp:sp modelId="{8EF9266E-FEE8-425E-9736-527737B68D08}">
      <dsp:nvSpPr>
        <dsp:cNvPr id="0" name=""/>
        <dsp:cNvSpPr/>
      </dsp:nvSpPr>
      <dsp:spPr>
        <a:xfrm>
          <a:off x="6548895" y="633"/>
          <a:ext cx="1837605" cy="1102563"/>
        </a:xfrm>
        <a:prstGeom prst="rect">
          <a:avLst/>
        </a:prstGeom>
        <a:solidFill>
          <a:schemeClr val="accent2">
            <a:hueOff val="-283518"/>
            <a:satOff val="-720"/>
            <a:lumOff val="-9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4. Must have movement for Queen</a:t>
          </a:r>
          <a:endParaRPr lang="en-US" sz="1700" kern="1200"/>
        </a:p>
      </dsp:txBody>
      <dsp:txXfrm>
        <a:off x="6548895" y="633"/>
        <a:ext cx="1837605" cy="1102563"/>
      </dsp:txXfrm>
    </dsp:sp>
    <dsp:sp modelId="{D05AC2B2-CF8F-429E-9E71-5532F675C1DD}">
      <dsp:nvSpPr>
        <dsp:cNvPr id="0" name=""/>
        <dsp:cNvSpPr/>
      </dsp:nvSpPr>
      <dsp:spPr>
        <a:xfrm>
          <a:off x="8570261" y="633"/>
          <a:ext cx="1837605" cy="1102563"/>
        </a:xfrm>
        <a:prstGeom prst="rect">
          <a:avLst/>
        </a:prstGeom>
        <a:solidFill>
          <a:schemeClr val="accent2">
            <a:hueOff val="-378024"/>
            <a:satOff val="-960"/>
            <a:lumOff val="-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 dirty="0"/>
            <a:t>5. Must have movement for Knight</a:t>
          </a:r>
          <a:endParaRPr lang="en-US" sz="1700" kern="1200" dirty="0"/>
        </a:p>
      </dsp:txBody>
      <dsp:txXfrm>
        <a:off x="8570261" y="633"/>
        <a:ext cx="1837605" cy="1102563"/>
      </dsp:txXfrm>
    </dsp:sp>
    <dsp:sp modelId="{1AB7F74B-CC36-451B-ADCE-A74CF7EF89E0}">
      <dsp:nvSpPr>
        <dsp:cNvPr id="0" name=""/>
        <dsp:cNvSpPr/>
      </dsp:nvSpPr>
      <dsp:spPr>
        <a:xfrm>
          <a:off x="484798" y="1286957"/>
          <a:ext cx="1837605" cy="1102563"/>
        </a:xfrm>
        <a:prstGeom prst="rect">
          <a:avLst/>
        </a:prstGeom>
        <a:solidFill>
          <a:schemeClr val="accent2">
            <a:hueOff val="-472530"/>
            <a:satOff val="-1200"/>
            <a:lumOff val="-16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6. Must have movement for Bishop</a:t>
          </a:r>
          <a:endParaRPr lang="en-US" sz="1700" kern="1200"/>
        </a:p>
      </dsp:txBody>
      <dsp:txXfrm>
        <a:off x="484798" y="1286957"/>
        <a:ext cx="1837605" cy="1102563"/>
      </dsp:txXfrm>
    </dsp:sp>
    <dsp:sp modelId="{FAE5499A-D39A-4CBD-92EA-B1C2D98B5160}">
      <dsp:nvSpPr>
        <dsp:cNvPr id="0" name=""/>
        <dsp:cNvSpPr/>
      </dsp:nvSpPr>
      <dsp:spPr>
        <a:xfrm>
          <a:off x="2506163" y="1286957"/>
          <a:ext cx="1837605" cy="1102563"/>
        </a:xfrm>
        <a:prstGeom prst="rect">
          <a:avLst/>
        </a:prstGeom>
        <a:solidFill>
          <a:schemeClr val="accent2">
            <a:hueOff val="-567036"/>
            <a:satOff val="-1440"/>
            <a:lumOff val="-1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7. Must be able to detect incorrect movement</a:t>
          </a:r>
          <a:endParaRPr lang="en-US" sz="1700" kern="1200"/>
        </a:p>
      </dsp:txBody>
      <dsp:txXfrm>
        <a:off x="2506163" y="1286957"/>
        <a:ext cx="1837605" cy="1102563"/>
      </dsp:txXfrm>
    </dsp:sp>
    <dsp:sp modelId="{F0CE393C-7CA5-448F-A7E8-5DDFD7C140A0}">
      <dsp:nvSpPr>
        <dsp:cNvPr id="0" name=""/>
        <dsp:cNvSpPr/>
      </dsp:nvSpPr>
      <dsp:spPr>
        <a:xfrm>
          <a:off x="4527529" y="1286957"/>
          <a:ext cx="1837605" cy="1102563"/>
        </a:xfrm>
        <a:prstGeom prst="rect">
          <a:avLst/>
        </a:prstGeom>
        <a:solidFill>
          <a:schemeClr val="accent2">
            <a:hueOff val="-661542"/>
            <a:satOff val="-1680"/>
            <a:lumOff val="-2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8. Must have the ability to select pieces to move</a:t>
          </a:r>
          <a:endParaRPr lang="en-US" sz="1700" kern="1200"/>
        </a:p>
      </dsp:txBody>
      <dsp:txXfrm>
        <a:off x="4527529" y="1286957"/>
        <a:ext cx="1837605" cy="1102563"/>
      </dsp:txXfrm>
    </dsp:sp>
    <dsp:sp modelId="{97ED8540-C4FA-4320-A9CD-DFB9D60A3165}">
      <dsp:nvSpPr>
        <dsp:cNvPr id="0" name=""/>
        <dsp:cNvSpPr/>
      </dsp:nvSpPr>
      <dsp:spPr>
        <a:xfrm>
          <a:off x="6548895" y="1286957"/>
          <a:ext cx="1837605" cy="1102563"/>
        </a:xfrm>
        <a:prstGeom prst="rect">
          <a:avLst/>
        </a:prstGeom>
        <a:solidFill>
          <a:schemeClr val="accent2">
            <a:hueOff val="-756048"/>
            <a:satOff val="-192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9. Must not accept movement to empty squares</a:t>
          </a:r>
          <a:endParaRPr lang="en-US" sz="1700" kern="1200"/>
        </a:p>
      </dsp:txBody>
      <dsp:txXfrm>
        <a:off x="6548895" y="1286957"/>
        <a:ext cx="1837605" cy="1102563"/>
      </dsp:txXfrm>
    </dsp:sp>
    <dsp:sp modelId="{A2E47A07-50CA-4CC7-82D7-13D25AFEEA26}">
      <dsp:nvSpPr>
        <dsp:cNvPr id="0" name=""/>
        <dsp:cNvSpPr/>
      </dsp:nvSpPr>
      <dsp:spPr>
        <a:xfrm>
          <a:off x="8570261" y="1286957"/>
          <a:ext cx="1837605" cy="1102563"/>
        </a:xfrm>
        <a:prstGeom prst="rect">
          <a:avLst/>
        </a:prstGeom>
        <a:solidFill>
          <a:schemeClr val="accent2">
            <a:hueOff val="-850553"/>
            <a:satOff val="-2159"/>
            <a:lumOff val="-29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10. Must count total number of moves</a:t>
          </a:r>
          <a:endParaRPr lang="en-US" sz="1700" kern="1200"/>
        </a:p>
      </dsp:txBody>
      <dsp:txXfrm>
        <a:off x="8570261" y="1286957"/>
        <a:ext cx="1837605" cy="1102563"/>
      </dsp:txXfrm>
    </dsp:sp>
    <dsp:sp modelId="{AA5B7B83-A762-46BC-A9DC-B4931AE92878}">
      <dsp:nvSpPr>
        <dsp:cNvPr id="0" name=""/>
        <dsp:cNvSpPr/>
      </dsp:nvSpPr>
      <dsp:spPr>
        <a:xfrm>
          <a:off x="484798" y="2573280"/>
          <a:ext cx="1837605" cy="1102563"/>
        </a:xfrm>
        <a:prstGeom prst="rect">
          <a:avLst/>
        </a:prstGeom>
        <a:solidFill>
          <a:schemeClr val="accent2">
            <a:hueOff val="-945059"/>
            <a:satOff val="-2399"/>
            <a:lumOff val="-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11. Must highlight current selected piece</a:t>
          </a:r>
          <a:endParaRPr lang="en-US" sz="1700" kern="1200"/>
        </a:p>
      </dsp:txBody>
      <dsp:txXfrm>
        <a:off x="484798" y="2573280"/>
        <a:ext cx="1837605" cy="1102563"/>
      </dsp:txXfrm>
    </dsp:sp>
    <dsp:sp modelId="{3F3D74A5-5142-45DB-8A6D-41CA4CE8EA07}">
      <dsp:nvSpPr>
        <dsp:cNvPr id="0" name=""/>
        <dsp:cNvSpPr/>
      </dsp:nvSpPr>
      <dsp:spPr>
        <a:xfrm>
          <a:off x="2506163" y="2573280"/>
          <a:ext cx="1837605" cy="1102563"/>
        </a:xfrm>
        <a:prstGeom prst="rect">
          <a:avLst/>
        </a:prstGeom>
        <a:solidFill>
          <a:schemeClr val="accent2">
            <a:hueOff val="-1039565"/>
            <a:satOff val="-2639"/>
            <a:lumOff val="-36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12. Must have a reset button</a:t>
          </a:r>
          <a:endParaRPr lang="en-US" sz="1700" kern="1200"/>
        </a:p>
      </dsp:txBody>
      <dsp:txXfrm>
        <a:off x="2506163" y="2573280"/>
        <a:ext cx="1837605" cy="1102563"/>
      </dsp:txXfrm>
    </dsp:sp>
    <dsp:sp modelId="{0A10511D-3806-4AF4-B032-6B93B23823B9}">
      <dsp:nvSpPr>
        <dsp:cNvPr id="0" name=""/>
        <dsp:cNvSpPr/>
      </dsp:nvSpPr>
      <dsp:spPr>
        <a:xfrm>
          <a:off x="4527529" y="2573280"/>
          <a:ext cx="1837605" cy="1102563"/>
        </a:xfrm>
        <a:prstGeom prst="rect">
          <a:avLst/>
        </a:prstGeom>
        <a:solidFill>
          <a:schemeClr val="accent2">
            <a:hueOff val="-1134071"/>
            <a:satOff val="-2879"/>
            <a:lumOff val="-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13. Must have an undo button</a:t>
          </a:r>
          <a:endParaRPr lang="en-US" sz="1700" kern="1200"/>
        </a:p>
      </dsp:txBody>
      <dsp:txXfrm>
        <a:off x="4527529" y="2573280"/>
        <a:ext cx="1837605" cy="1102563"/>
      </dsp:txXfrm>
    </dsp:sp>
    <dsp:sp modelId="{C851C85E-DB50-45EF-AC79-4D2F13DD1E34}">
      <dsp:nvSpPr>
        <dsp:cNvPr id="0" name=""/>
        <dsp:cNvSpPr/>
      </dsp:nvSpPr>
      <dsp:spPr>
        <a:xfrm>
          <a:off x="6548895" y="2573280"/>
          <a:ext cx="1837605" cy="1102563"/>
        </a:xfrm>
        <a:prstGeom prst="rect">
          <a:avLst/>
        </a:prstGeom>
        <a:solidFill>
          <a:schemeClr val="accent2">
            <a:hueOff val="-1228577"/>
            <a:satOff val="-3119"/>
            <a:lumOff val="-43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14. Must have a timer</a:t>
          </a:r>
          <a:endParaRPr lang="en-US" sz="1700" kern="1200"/>
        </a:p>
      </dsp:txBody>
      <dsp:txXfrm>
        <a:off x="6548895" y="2573280"/>
        <a:ext cx="1837605" cy="1102563"/>
      </dsp:txXfrm>
    </dsp:sp>
    <dsp:sp modelId="{112D04B1-D35F-4281-BD6D-AFE5A4B00A66}">
      <dsp:nvSpPr>
        <dsp:cNvPr id="0" name=""/>
        <dsp:cNvSpPr/>
      </dsp:nvSpPr>
      <dsp:spPr>
        <a:xfrm>
          <a:off x="8570261" y="2573280"/>
          <a:ext cx="1837605" cy="1102563"/>
        </a:xfrm>
        <a:prstGeom prst="rect">
          <a:avLst/>
        </a:prstGeom>
        <a:solidFill>
          <a:schemeClr val="accent2">
            <a:hueOff val="-1323083"/>
            <a:satOff val="-3359"/>
            <a:lumOff val="-46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15. Must show time taken to beat level</a:t>
          </a:r>
          <a:endParaRPr lang="en-US" sz="1700" kern="1200"/>
        </a:p>
      </dsp:txBody>
      <dsp:txXfrm>
        <a:off x="8570261" y="2573280"/>
        <a:ext cx="1837605" cy="1102563"/>
      </dsp:txXfrm>
    </dsp:sp>
    <dsp:sp modelId="{2CF98F7E-3A6B-4B69-8CA3-A8D3CC6893D3}">
      <dsp:nvSpPr>
        <dsp:cNvPr id="0" name=""/>
        <dsp:cNvSpPr/>
      </dsp:nvSpPr>
      <dsp:spPr>
        <a:xfrm>
          <a:off x="3516846" y="3859604"/>
          <a:ext cx="1837605" cy="1102563"/>
        </a:xfrm>
        <a:prstGeom prst="rect">
          <a:avLst/>
        </a:prstGeom>
        <a:solidFill>
          <a:schemeClr val="accent2">
            <a:hueOff val="-1417589"/>
            <a:satOff val="-3599"/>
            <a:lumOff val="-49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/>
            <a:t>16. Must acknowledge level completion</a:t>
          </a:r>
          <a:endParaRPr lang="en-US" sz="1700" kern="1200"/>
        </a:p>
      </dsp:txBody>
      <dsp:txXfrm>
        <a:off x="3516846" y="3859604"/>
        <a:ext cx="1837605" cy="1102563"/>
      </dsp:txXfrm>
    </dsp:sp>
    <dsp:sp modelId="{9E44C7CD-C9E7-48D3-ABE7-ED06AE80DCD1}">
      <dsp:nvSpPr>
        <dsp:cNvPr id="0" name=""/>
        <dsp:cNvSpPr/>
      </dsp:nvSpPr>
      <dsp:spPr>
        <a:xfrm>
          <a:off x="5538212" y="3859604"/>
          <a:ext cx="1837605" cy="1102563"/>
        </a:xfrm>
        <a:prstGeom prst="rect">
          <a:avLst/>
        </a:prstGeom>
        <a:solidFill>
          <a:schemeClr val="accent2">
            <a:hueOff val="-1512095"/>
            <a:satOff val="-3839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700" kern="1200" dirty="0"/>
            <a:t>17. Must display level name</a:t>
          </a:r>
          <a:endParaRPr lang="en-US" sz="1700" kern="1200" dirty="0"/>
        </a:p>
      </dsp:txBody>
      <dsp:txXfrm>
        <a:off x="5538212" y="3859604"/>
        <a:ext cx="1837605" cy="1102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6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3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0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6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52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AE8CFBA-4105-82EC-2342-A6699A33E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13" b="18137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6A0FC-66BC-2595-36F8-6A5AD880F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 fontScale="90000"/>
          </a:bodyPr>
          <a:lstStyle/>
          <a:p>
            <a:r>
              <a:rPr lang="en-NZ" dirty="0">
                <a:solidFill>
                  <a:srgbClr val="FFFFFF"/>
                </a:solidFill>
              </a:rPr>
              <a:t>BCDE222</a:t>
            </a:r>
            <a:br>
              <a:rPr lang="en-NZ" dirty="0">
                <a:solidFill>
                  <a:srgbClr val="FFFFFF"/>
                </a:solidFill>
              </a:rPr>
            </a:br>
            <a:r>
              <a:rPr lang="en-NZ" dirty="0">
                <a:solidFill>
                  <a:srgbClr val="FFFFFF"/>
                </a:solidFill>
              </a:rPr>
              <a:t>ChessMaze</a:t>
            </a:r>
            <a:br>
              <a:rPr lang="en-NZ" dirty="0">
                <a:solidFill>
                  <a:srgbClr val="FFFFFF"/>
                </a:solidFill>
              </a:rPr>
            </a:br>
            <a:r>
              <a:rPr lang="en-NZ" dirty="0">
                <a:solidFill>
                  <a:srgbClr val="FFFFFF"/>
                </a:solidFill>
              </a:rPr>
              <a:t>GAME PLAYER &lt;&lt;Model&gt;&gt;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0E7C5-CCC5-9799-6689-C946F088E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NZ" dirty="0">
                <a:solidFill>
                  <a:srgbClr val="FFFFFF"/>
                </a:solidFill>
              </a:rPr>
              <a:t>Assessment 2 Semester 2 2023</a:t>
            </a:r>
          </a:p>
          <a:p>
            <a:r>
              <a:rPr lang="en-NZ" dirty="0">
                <a:solidFill>
                  <a:srgbClr val="FFFFFF"/>
                </a:solidFill>
              </a:rPr>
              <a:t>Julan Ray Avila Gutierrez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C22C2D-EFB6-6DDB-9944-B6B92CE6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000" dirty="0"/>
              <a:t>1. Must have a game board with correct co-ordinates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05A63-FB87-24A4-BC4D-F0915150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8060" y="217403"/>
            <a:ext cx="3680460" cy="22133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B792-10E3-CE49-F10E-07B7855B1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Level Initialization. Hard Coded to demonstrate the Game Player Functionality.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73C20-7FA4-9013-3A13-8FE9886F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60" y="2826417"/>
            <a:ext cx="3680460" cy="1793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159C41-B605-5A02-8257-9A42FBD9C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080" y="4987425"/>
            <a:ext cx="3666372" cy="15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2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2. Must have movement for Rook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9618B5-3DBB-EE4D-4137-B9DC3A8D8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788" y="1980998"/>
            <a:ext cx="3658111" cy="28864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Returns an array Move Set for the Rook</a:t>
            </a:r>
          </a:p>
        </p:txBody>
      </p:sp>
    </p:spTree>
    <p:extLst>
      <p:ext uri="{BB962C8B-B14F-4D97-AF65-F5344CB8AC3E}">
        <p14:creationId xmlns:p14="http://schemas.microsoft.com/office/powerpoint/2010/main" val="164985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3. Must have movement for King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Returns an array Move Set for the King</a:t>
            </a:r>
          </a:p>
          <a:p>
            <a:endParaRPr lang="en-US" dirty="0"/>
          </a:p>
          <a:p>
            <a:r>
              <a:rPr lang="en-US" b="1" i="0" dirty="0">
                <a:latin typeface="Abadi Extra Light" panose="020B0204020104020204" pitchFamily="34" charset="0"/>
              </a:rPr>
              <a:t>Note: Inherits Queen moves as they have the same move set.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D59D3E-D519-117C-451C-A892EA449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C2D8B-601A-ECBE-2DEB-FC9DCA8C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68" y="2597463"/>
            <a:ext cx="4124916" cy="13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Must have movement for Queen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Returns an array Move Set for the Queen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102DD-A66E-45E2-E997-D238F9DC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104" y="1785709"/>
            <a:ext cx="3791479" cy="3277057"/>
          </a:xfrm>
        </p:spPr>
      </p:pic>
    </p:spTree>
    <p:extLst>
      <p:ext uri="{BB962C8B-B14F-4D97-AF65-F5344CB8AC3E}">
        <p14:creationId xmlns:p14="http://schemas.microsoft.com/office/powerpoint/2010/main" val="222442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Must have movement for Knight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Returns an array Move Set for the Knight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25FF7-FC59-C958-65A2-3B2284A93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3185" y="1281891"/>
            <a:ext cx="4458794" cy="3804692"/>
          </a:xfrm>
        </p:spPr>
      </p:pic>
    </p:spTree>
    <p:extLst>
      <p:ext uri="{BB962C8B-B14F-4D97-AF65-F5344CB8AC3E}">
        <p14:creationId xmlns:p14="http://schemas.microsoft.com/office/powerpoint/2010/main" val="109390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Must have movement for Bishop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Returns an array Move Set for the Bishop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D3B330-2E73-D6AA-6935-D9C1FF26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1008" y="1698171"/>
            <a:ext cx="4659550" cy="2997831"/>
          </a:xfrm>
        </p:spPr>
      </p:pic>
    </p:spTree>
    <p:extLst>
      <p:ext uri="{BB962C8B-B14F-4D97-AF65-F5344CB8AC3E}">
        <p14:creationId xmlns:p14="http://schemas.microsoft.com/office/powerpoint/2010/main" val="3465253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E218B-8199-EE82-4C2B-56503F13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chemeClr val="tx2"/>
                </a:solidFill>
              </a:rPr>
              <a:t>7. Must be able to detect incorrect movement</a:t>
            </a:r>
            <a:br>
              <a:rPr lang="en-US" sz="3000">
                <a:solidFill>
                  <a:schemeClr val="tx2"/>
                </a:solidFill>
              </a:rPr>
            </a:br>
            <a:endParaRPr lang="en-US" sz="300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9BCC-9481-9A2D-E3F2-901F54FD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Checks if the move is within bounds of the Level’s Board.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499C88E-4F47-E588-5C9C-E4620775E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3013"/>
          <a:stretch/>
        </p:blipFill>
        <p:spPr>
          <a:xfrm>
            <a:off x="1322011" y="2636792"/>
            <a:ext cx="9244740" cy="36188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C37A38-F0E3-1498-48AE-26269A3A8734}"/>
              </a:ext>
            </a:extLst>
          </p:cNvPr>
          <p:cNvSpPr/>
          <p:nvPr/>
        </p:nvSpPr>
        <p:spPr>
          <a:xfrm>
            <a:off x="2098795" y="4802142"/>
            <a:ext cx="8258238" cy="13476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45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E218B-8199-EE82-4C2B-56503F13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281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7.1 Must be able to detect incorrect movement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9BCC-9481-9A2D-E3F2-901F54FD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2281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Returns True if the move is within bounds of the Level’s Board.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5F3D48-1422-4C09-3D2D-24113AD2A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71" y="3647171"/>
            <a:ext cx="5021182" cy="2573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13420A-818E-5725-0FD3-16E83787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88" y="2119103"/>
            <a:ext cx="2993400" cy="3201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351B29-CDC0-96CA-F37C-F9E38227F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010" y="2112093"/>
            <a:ext cx="2859042" cy="32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13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9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9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2" name="Rectangle 96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E218B-8199-EE82-4C2B-56503F13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6123141" cy="23296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7.2 Must be able to detect incorrect movement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9BCC-9481-9A2D-E3F2-901F54FD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625" y="3596394"/>
            <a:ext cx="6123140" cy="2451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Check functions for each Directional Check</a:t>
            </a:r>
          </a:p>
        </p:txBody>
      </p:sp>
      <p:sp>
        <p:nvSpPr>
          <p:cNvPr id="153" name="Rectangle 98">
            <a:extLst>
              <a:ext uri="{FF2B5EF4-FFF2-40B4-BE49-F238E27FC236}">
                <a16:creationId xmlns:a16="http://schemas.microsoft.com/office/drawing/2014/main" id="{52E939A5-1347-4916-B3B4-AC99AC4F9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3FF932-E81C-A9B0-743F-4B24C4762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" r="-679" b="-4"/>
          <a:stretch/>
        </p:blipFill>
        <p:spPr>
          <a:xfrm>
            <a:off x="7580182" y="285084"/>
            <a:ext cx="3630085" cy="3022985"/>
          </a:xfrm>
          <a:prstGeom prst="rect">
            <a:avLst/>
          </a:prstGeom>
        </p:spPr>
      </p:pic>
      <p:sp>
        <p:nvSpPr>
          <p:cNvPr id="154" name="Rectangle 100">
            <a:extLst>
              <a:ext uri="{FF2B5EF4-FFF2-40B4-BE49-F238E27FC236}">
                <a16:creationId xmlns:a16="http://schemas.microsoft.com/office/drawing/2014/main" id="{A8D62A13-0A85-45F0-9467-D51933AC3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770" y="3428997"/>
            <a:ext cx="61264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FC5D7DE-B579-DE1F-FC7E-B13099167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" r="-1" b="14663"/>
          <a:stretch/>
        </p:blipFill>
        <p:spPr>
          <a:xfrm>
            <a:off x="7100511" y="3807655"/>
            <a:ext cx="4591715" cy="240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5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6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7" name="Rectangle 16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E218B-8199-EE82-4C2B-56503F13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8408"/>
            <a:ext cx="5037174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7.3 Must be able to detect incorrect movement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9BCC-9481-9A2D-E3F2-901F54FDC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625" y="4323853"/>
            <a:ext cx="5019418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Check functions for Knight Movement</a:t>
            </a:r>
          </a:p>
        </p:txBody>
      </p:sp>
      <p:sp>
        <p:nvSpPr>
          <p:cNvPr id="178" name="Rectangle 164">
            <a:extLst>
              <a:ext uri="{FF2B5EF4-FFF2-40B4-BE49-F238E27FC236}">
                <a16:creationId xmlns:a16="http://schemas.microsoft.com/office/drawing/2014/main" id="{AACEB7BF-F8E5-4078-97E4-4276495F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B2F11C7-E3F5-277A-EB49-9C814801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13448"/>
          <a:stretch/>
        </p:blipFill>
        <p:spPr>
          <a:xfrm>
            <a:off x="6662168" y="697927"/>
            <a:ext cx="5028284" cy="5389790"/>
          </a:xfrm>
          <a:prstGeom prst="rect">
            <a:avLst/>
          </a:prstGeom>
        </p:spPr>
      </p:pic>
      <p:sp>
        <p:nvSpPr>
          <p:cNvPr id="179" name="Rectangle 166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2BFCE-DE48-0BC9-3FEA-03836A61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2452840"/>
          </a:xfrm>
        </p:spPr>
        <p:txBody>
          <a:bodyPr>
            <a:normAutofit/>
          </a:bodyPr>
          <a:lstStyle/>
          <a:p>
            <a:r>
              <a:rPr lang="en-NZ" dirty="0"/>
              <a:t>Contents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1AB9380-376B-9ACB-BF3D-A2DF06FCD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902131"/>
              </p:ext>
            </p:extLst>
          </p:nvPr>
        </p:nvGraphicFramePr>
        <p:xfrm>
          <a:off x="6662738" y="969963"/>
          <a:ext cx="5021262" cy="487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06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19419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8. Must have the ability to select pieces to move</a:t>
            </a:r>
            <a:br>
              <a:rPr lang="en-US" sz="3400" dirty="0"/>
            </a:br>
            <a:br>
              <a:rPr lang="en-US" sz="3400" dirty="0"/>
            </a:br>
            <a:endParaRPr lang="en-US" sz="3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625" y="4323853"/>
            <a:ext cx="5019418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Grabs Move Set Based on the Chess Piece the Player is currently at.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CC04F-787A-49FA-9065-69EDF439F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89EA68-216E-B965-8413-925226D8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307" y="2274392"/>
            <a:ext cx="3937905" cy="4211664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239DDD-9423-B7AC-E132-979E889BE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6923" y="573054"/>
            <a:ext cx="5720289" cy="13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5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19419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9. Must not accept movement to empty squares</a:t>
            </a:r>
            <a:br>
              <a:rPr lang="en-US" sz="3400" dirty="0"/>
            </a:br>
            <a:br>
              <a:rPr lang="en-US" sz="3400" dirty="0"/>
            </a:br>
            <a:endParaRPr lang="en-US" sz="3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8356" y="2708362"/>
            <a:ext cx="5019418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Move Validation: Player Must not be able to move into an Empty Square space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CC04F-787A-49FA-9065-69EDF439F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4CED-FABB-2148-749A-7F1CB490C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134" y="1578637"/>
            <a:ext cx="6135658" cy="313452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F1F7CF-69A2-0BC2-5B51-A77B8F58997A}"/>
              </a:ext>
            </a:extLst>
          </p:cNvPr>
          <p:cNvSpPr/>
          <p:nvPr/>
        </p:nvSpPr>
        <p:spPr>
          <a:xfrm>
            <a:off x="6061835" y="3880173"/>
            <a:ext cx="4479165" cy="83298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5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tx2"/>
                </a:solidFill>
              </a:rPr>
              <a:t>9.1 Must not accept movement to empty squares</a:t>
            </a:r>
            <a:br>
              <a:rPr lang="en-US" sz="2600" dirty="0">
                <a:solidFill>
                  <a:schemeClr val="tx2"/>
                </a:solidFill>
              </a:rPr>
            </a:br>
            <a:br>
              <a:rPr lang="en-US" sz="2600" dirty="0">
                <a:solidFill>
                  <a:schemeClr val="tx2"/>
                </a:solidFill>
              </a:rPr>
            </a:b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Initialize a new Coord Object as a position checker to determine if the Square is Empty.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042D81A-20D8-2D63-F464-E0D8E603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573" y="2914651"/>
            <a:ext cx="9094854" cy="34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4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8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9.1 Must not accept movement to empty squares</a:t>
            </a:r>
            <a:br>
              <a:rPr lang="en-US" sz="300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2977179"/>
            <a:ext cx="5040785" cy="23337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Apply Move Direction to Position Checker </a:t>
            </a:r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/>
              <a:t>Returns true if the “moved” position is an Empty Square</a:t>
            </a:r>
          </a:p>
        </p:txBody>
      </p:sp>
      <p:sp>
        <p:nvSpPr>
          <p:cNvPr id="100" name="Rectangle 9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9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8A7568D-3D29-CB08-B372-1284C057F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" t="-99" r="-684"/>
          <a:stretch/>
        </p:blipFill>
        <p:spPr>
          <a:xfrm>
            <a:off x="5442026" y="1631052"/>
            <a:ext cx="2981739" cy="4466645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AA28A8B-B7BC-50F8-2400-0DD014469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9" r="38337" b="7772"/>
          <a:stretch/>
        </p:blipFill>
        <p:spPr>
          <a:xfrm>
            <a:off x="8688042" y="1610402"/>
            <a:ext cx="2981739" cy="4466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7EB57-067C-9E2A-C51F-6571847C1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01"/>
          <a:stretch/>
        </p:blipFill>
        <p:spPr>
          <a:xfrm>
            <a:off x="5689708" y="6160511"/>
            <a:ext cx="5468113" cy="6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19419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10. Must count total number of moves</a:t>
            </a:r>
            <a:br>
              <a:rPr lang="en-US" sz="3400" dirty="0"/>
            </a:br>
            <a:br>
              <a:rPr lang="en-US" sz="3400" dirty="0"/>
            </a:br>
            <a:br>
              <a:rPr lang="en-US" sz="3400" dirty="0"/>
            </a:br>
            <a:endParaRPr lang="en-US" sz="3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625" y="4323853"/>
            <a:ext cx="5019418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Game Property: MoveCount, counts number of moves made.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CC04F-787A-49FA-9065-69EDF439F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88A3D4-C336-08A4-B84B-C9CB0E424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983" y="1649014"/>
            <a:ext cx="5035779" cy="6974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8DDE8-1B4A-90F6-7BA9-20D320B5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83" y="3063651"/>
            <a:ext cx="4993286" cy="14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0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67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11. Must highlight current selected piece</a:t>
            </a: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Returns Player’s Current position in the board</a:t>
            </a:r>
            <a:endParaRPr lang="en-US" sz="2200" dirty="0"/>
          </a:p>
        </p:txBody>
      </p:sp>
      <p:sp>
        <p:nvSpPr>
          <p:cNvPr id="55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C8A569-73BB-D55A-12C8-743203AB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5" t="-426" r="126" b="428"/>
          <a:stretch/>
        </p:blipFill>
        <p:spPr>
          <a:xfrm>
            <a:off x="1043609" y="3626215"/>
            <a:ext cx="10426148" cy="26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69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12. Must have a reset button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2566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Restarts the game.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Note: Load has a default string input. The feature will not reload Custom Inputs.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BAE322-D8F8-0B69-EDD7-9F1A3CD1C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6" r="-21" b="-2"/>
          <a:stretch/>
        </p:blipFill>
        <p:spPr>
          <a:xfrm>
            <a:off x="99391" y="657369"/>
            <a:ext cx="6380922" cy="5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169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13. Must have an undo button</a:t>
            </a: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br>
              <a:rPr lang="en-US" sz="2600" dirty="0"/>
            </a:br>
            <a:endParaRPr lang="en-US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8171" y="160848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Undo Last Move made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B9541-AE74-3AEB-87E9-ECCCF021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628" y="2331181"/>
            <a:ext cx="3743847" cy="752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8CC6C2-D2FF-37B3-3CC0-2D4E8EFB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28" y="3417694"/>
            <a:ext cx="4458322" cy="2476846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AB64911-D455-B9B6-C1EC-C3796AF4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2497" y="992184"/>
            <a:ext cx="4771928" cy="4873625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92860E-2679-6314-4CA3-CAA8701E787A}"/>
              </a:ext>
            </a:extLst>
          </p:cNvPr>
          <p:cNvSpPr txBox="1"/>
          <p:nvPr/>
        </p:nvSpPr>
        <p:spPr>
          <a:xfrm>
            <a:off x="10539390" y="2265849"/>
            <a:ext cx="11439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NZ" dirty="0"/>
              <a:t>Game Property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2A34CD-DFB6-FA37-33CA-CE1A9A39768C}"/>
              </a:ext>
            </a:extLst>
          </p:cNvPr>
          <p:cNvCxnSpPr>
            <a:cxnSpLocks/>
          </p:cNvCxnSpPr>
          <p:nvPr/>
        </p:nvCxnSpPr>
        <p:spPr>
          <a:xfrm>
            <a:off x="10167475" y="2470494"/>
            <a:ext cx="371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67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Z" dirty="0"/>
              <a:t>14. Must have a timer</a:t>
            </a: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2200" dirty="0"/>
              <a:t>Game Property: GameTimer</a:t>
            </a:r>
          </a:p>
          <a:p>
            <a:pPr>
              <a:lnSpc>
                <a:spcPct val="100000"/>
              </a:lnSpc>
            </a:pPr>
            <a:r>
              <a:rPr lang="en-NZ" sz="2200" dirty="0"/>
              <a:t>In-game Timer triggered when the game is Loaded.</a:t>
            </a:r>
            <a:endParaRPr lang="en-US" sz="2200" dirty="0"/>
          </a:p>
        </p:txBody>
      </p:sp>
      <p:sp>
        <p:nvSpPr>
          <p:cNvPr id="55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BC4F92-A250-67FF-4824-EDED79819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627" y="4037727"/>
            <a:ext cx="4202312" cy="184186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674A37-AB60-0B80-F1E6-AE18C7C3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7" y="2554980"/>
            <a:ext cx="531008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67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Z" dirty="0"/>
              <a:t>15. Must show time taken to beat level</a:t>
            </a: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2200" dirty="0"/>
              <a:t>Returns Game Timer in String Format</a:t>
            </a:r>
            <a:endParaRPr lang="en-US" sz="2200" dirty="0"/>
          </a:p>
        </p:txBody>
      </p:sp>
      <p:sp>
        <p:nvSpPr>
          <p:cNvPr id="55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FBFFE-581F-89B8-D2B7-E8E04D204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70" y="3182099"/>
            <a:ext cx="4393315" cy="31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303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Expected Marks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E9685-F68F-66AE-B0E9-88165BAB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40" y="825862"/>
            <a:ext cx="7037867" cy="4946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310A9-3B68-3FB6-1CD0-579A2EFFC644}"/>
              </a:ext>
            </a:extLst>
          </p:cNvPr>
          <p:cNvSpPr/>
          <p:nvPr/>
        </p:nvSpPr>
        <p:spPr>
          <a:xfrm>
            <a:off x="9341722" y="1147638"/>
            <a:ext cx="808118" cy="395014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6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572FD-7A56-34D5-733C-669563EC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6794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NZ" dirty="0"/>
              <a:t>16. Must acknowledge level completion</a:t>
            </a:r>
            <a:br>
              <a:rPr lang="en-NZ" dirty="0"/>
            </a:b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br>
              <a:rPr lang="en-US" sz="5000" dirty="0"/>
            </a:b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58CB-3D80-A78D-0BCA-19E387BB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8"/>
            <a:ext cx="5040785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2200" dirty="0"/>
              <a:t>Game Property: GameState</a:t>
            </a:r>
            <a:endParaRPr lang="en-US" sz="2200" dirty="0"/>
          </a:p>
        </p:txBody>
      </p:sp>
      <p:sp>
        <p:nvSpPr>
          <p:cNvPr id="55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13ADCD-9FB3-9C3C-17CF-B70379D0A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42" y="2041391"/>
            <a:ext cx="6602209" cy="9749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71194-D1B9-86AA-A93F-1DC99D48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97" y="3701975"/>
            <a:ext cx="7115900" cy="24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3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Must display level name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C6280-262E-0B4F-D2A0-978E0AFA0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514" y="3258988"/>
            <a:ext cx="6505015" cy="11867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209" y="2700426"/>
            <a:ext cx="5020948" cy="2507949"/>
          </a:xfrm>
        </p:spPr>
        <p:txBody>
          <a:bodyPr/>
          <a:lstStyle/>
          <a:p>
            <a:r>
              <a:rPr lang="en-US" dirty="0"/>
              <a:t>Level Property: Name</a:t>
            </a:r>
          </a:p>
        </p:txBody>
      </p:sp>
    </p:spTree>
    <p:extLst>
      <p:ext uri="{BB962C8B-B14F-4D97-AF65-F5344CB8AC3E}">
        <p14:creationId xmlns:p14="http://schemas.microsoft.com/office/powerpoint/2010/main" val="346770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303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75633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709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All Tests (Contents)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E9841-8B07-2F5D-E0FF-7AB36FED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23" y="2914651"/>
            <a:ext cx="5671954" cy="34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GameBoardTests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018" y="2175024"/>
            <a:ext cx="4044191" cy="2507949"/>
          </a:xfrm>
        </p:spPr>
        <p:txBody>
          <a:bodyPr/>
          <a:lstStyle/>
          <a:p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1. Must have a game board with correct co-ordinates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A376DC-B504-F800-1796-1CE0FF648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3184" y="311094"/>
            <a:ext cx="4610519" cy="623581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4F0C0-03CD-30FE-935A-6AFA7D629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9" y="3775107"/>
            <a:ext cx="4816568" cy="8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23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306460" cy="2270641"/>
          </a:xfrm>
        </p:spPr>
        <p:txBody>
          <a:bodyPr/>
          <a:lstStyle/>
          <a:p>
            <a:r>
              <a:rPr lang="en-US" dirty="0"/>
              <a:t>GameMoveSetTests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079" y="1787398"/>
            <a:ext cx="4044191" cy="2507949"/>
          </a:xfrm>
        </p:spPr>
        <p:txBody>
          <a:bodyPr/>
          <a:lstStyle/>
          <a:p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2. Must have movement for Rook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3. Must have movement for King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4. Must have movement for Queen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5. Must have movement for Knight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6. Must have movement for Bishop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73BFAA-3AD9-B730-B66D-A1B40FA9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94" y="1854298"/>
            <a:ext cx="4293357" cy="31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6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071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GameMoveSetTests</a:t>
            </a:r>
            <a:b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2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8CF31E-735A-9EBD-C6FF-6A3E4072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48" y="1594154"/>
            <a:ext cx="2890456" cy="5093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113B4-7E3D-2397-B887-C0F7A3F9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9" y="1641393"/>
            <a:ext cx="3389243" cy="4876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5ACBD-4114-3B66-B5ED-8A76BE1AC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247" y="978408"/>
            <a:ext cx="3192104" cy="57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8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GameMoveSetTests</a:t>
            </a:r>
            <a:br>
              <a:rPr lang="en-US" sz="4200"/>
            </a:br>
            <a:endParaRPr lang="en-US" sz="4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88A65-5BE8-C3E9-7F78-B2C132BC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03" y="1606319"/>
            <a:ext cx="3001616" cy="5197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43CF93-F15B-5069-5648-2CE43638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82" y="973768"/>
            <a:ext cx="4005469" cy="58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14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GameMoveValidatonTests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175" y="1777459"/>
            <a:ext cx="5087799" cy="2507949"/>
          </a:xfrm>
        </p:spPr>
        <p:txBody>
          <a:bodyPr/>
          <a:lstStyle/>
          <a:p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7. Must be able to detect incorrect movement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8. Must have the ability to select pieces to move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9. Must not accept movement to empty squares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C2FD8-318B-A206-CC02-2DD7BC01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94" y="2596908"/>
            <a:ext cx="4889595" cy="25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49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GameMoveValidatonTests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0F3F1-96B6-B17E-9F5C-D91D2F80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5" y="1779420"/>
            <a:ext cx="799259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303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MOSCOW Features (Must-Haves)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24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GameMoveValidatonTests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CACDB-AF4C-EA70-C533-2141E6A5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5" y="1651418"/>
            <a:ext cx="3743847" cy="488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31795-3DBC-A82D-62ED-A9D94BB8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97" y="1651418"/>
            <a:ext cx="567769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30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175" y="1777459"/>
            <a:ext cx="5087799" cy="2507949"/>
          </a:xfrm>
        </p:spPr>
        <p:txBody>
          <a:bodyPr/>
          <a:lstStyle/>
          <a:p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10. Must count total number of moves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11. Must highlight current selected piece</a:t>
            </a:r>
          </a:p>
          <a:p>
            <a:pPr marL="342900">
              <a:spcBef>
                <a:spcPts val="0"/>
              </a:spcBef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14. Must have a timer</a:t>
            </a:r>
          </a:p>
          <a:p>
            <a:pPr marL="342900">
              <a:spcBef>
                <a:spcPts val="0"/>
              </a:spcBef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17. Must display level name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NZ" sz="1800" dirty="0">
              <a:solidFill>
                <a:srgbClr val="373A3C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8076-2B3E-10D8-6974-A529C9A4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974" y="2451679"/>
            <a:ext cx="5656515" cy="25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19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2B713A-A459-5AD1-0F36-D7DB8670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9" y="1898373"/>
            <a:ext cx="3620005" cy="4486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BE848D-54AF-5740-75F8-0BAC8B366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53" y="1536372"/>
            <a:ext cx="4486901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BD2A3-9BC4-BD26-03A1-BB38A54C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8" y="1714903"/>
            <a:ext cx="4877481" cy="435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9A1D5-B0B1-D6D8-0B8B-E69FF09A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27" y="1514850"/>
            <a:ext cx="569674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5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175" y="1777459"/>
            <a:ext cx="5087799" cy="2507949"/>
          </a:xfrm>
        </p:spPr>
        <p:txBody>
          <a:bodyPr/>
          <a:lstStyle/>
          <a:p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12. Must have a reset button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13. Must have an undo button</a:t>
            </a:r>
          </a:p>
          <a:p>
            <a:pPr marL="342900">
              <a:spcBef>
                <a:spcPts val="0"/>
              </a:spcBef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15. Must show time taken to beat level</a:t>
            </a:r>
          </a:p>
          <a:p>
            <a:pPr marL="342900">
              <a:spcBef>
                <a:spcPts val="0"/>
              </a:spcBef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16. Must acknowledge level completion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NZ" sz="1800" dirty="0">
              <a:solidFill>
                <a:srgbClr val="373A3C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F6AC9-039D-913F-FC7E-A47ED7D4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95" y="2249704"/>
            <a:ext cx="4650931" cy="23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5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C7C09-B562-0CA2-2A46-065AFB55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2" y="1528899"/>
            <a:ext cx="3204191" cy="518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0D312-5E95-7374-212C-44CDBD8F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341" y="1468004"/>
            <a:ext cx="676369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8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74238-5EAB-4C0C-D21B-431B3243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59" y="1524419"/>
            <a:ext cx="6267481" cy="51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77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FA2C9-1D04-D742-4796-FFCB5D91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9" y="1577430"/>
            <a:ext cx="5937241" cy="50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19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GamePropertiesTests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2055-0655-EE70-7EF1-B8503B6F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2397885"/>
            <a:ext cx="5079352" cy="240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EC63D-A63D-7203-ED52-5D1D407E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592" y="789564"/>
            <a:ext cx="4125016" cy="55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6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BCBB-D2E4-026D-5A76-575D9202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65" y="789564"/>
            <a:ext cx="7343982" cy="1108809"/>
          </a:xfrm>
        </p:spPr>
        <p:txBody>
          <a:bodyPr/>
          <a:lstStyle/>
          <a:p>
            <a:r>
              <a:rPr lang="en-US" dirty="0"/>
              <a:t>GameConstructorTest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D5216-AA66-4C54-99B2-0154274B2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175" y="1777459"/>
            <a:ext cx="5087799" cy="2507949"/>
          </a:xfrm>
        </p:spPr>
        <p:txBody>
          <a:bodyPr/>
          <a:lstStyle/>
          <a:p>
            <a:r>
              <a:rPr lang="en-US" sz="1800" dirty="0">
                <a:solidFill>
                  <a:srgbClr val="373A3C"/>
                </a:solidFill>
                <a:effectLst/>
                <a:latin typeface="-apple-system"/>
              </a:rPr>
              <a:t>Tests: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NZ" sz="1800" dirty="0">
                <a:solidFill>
                  <a:srgbClr val="373A3C"/>
                </a:solidFill>
                <a:effectLst/>
                <a:latin typeface="-apple-system"/>
              </a:rPr>
              <a:t>Class Game() Constructor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endParaRPr lang="en-NZ" sz="1800" dirty="0">
              <a:solidFill>
                <a:srgbClr val="373A3C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DB73D-3DF4-2E4E-6123-0C8358A1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77" y="350056"/>
            <a:ext cx="5494848" cy="6157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CCC90-E30D-6FEB-A4BF-9B87545E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1" y="3239813"/>
            <a:ext cx="4435388" cy="9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8BA6D0A4-389F-FBD6-6157-8E7CFF25E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211906"/>
              </p:ext>
            </p:extLst>
          </p:nvPr>
        </p:nvGraphicFramePr>
        <p:xfrm>
          <a:off x="557212" y="1199460"/>
          <a:ext cx="10892665" cy="496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34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303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Class Diagrams</a:t>
            </a:r>
          </a:p>
        </p:txBody>
      </p:sp>
    </p:spTree>
    <p:extLst>
      <p:ext uri="{BB962C8B-B14F-4D97-AF65-F5344CB8AC3E}">
        <p14:creationId xmlns:p14="http://schemas.microsoft.com/office/powerpoint/2010/main" val="373907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3A9C7-EAA9-41C0-07CD-DC438DCB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Conceptual Diagram</a:t>
            </a:r>
          </a:p>
        </p:txBody>
      </p:sp>
      <p:pic>
        <p:nvPicPr>
          <p:cNvPr id="6" name="Content Placeholder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1E3A7B6D-1007-921A-1BBC-BAD28E5C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52375" y="330317"/>
            <a:ext cx="5421755" cy="6197366"/>
          </a:xfrm>
          <a:ln>
            <a:solidFill>
              <a:schemeClr val="tx1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B02E38-133B-278C-7161-A6C6B37B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NZ" dirty="0"/>
              <a:t>First Iteration used for initial build Solution.</a:t>
            </a:r>
          </a:p>
        </p:txBody>
      </p:sp>
    </p:spTree>
    <p:extLst>
      <p:ext uri="{BB962C8B-B14F-4D97-AF65-F5344CB8AC3E}">
        <p14:creationId xmlns:p14="http://schemas.microsoft.com/office/powerpoint/2010/main" val="290664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1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6F5D6D08-411E-40CE-BA85-27B88B4BD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C295F-DAC8-142C-82FF-E5D88720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Game Player &lt;&lt;Model&gt;&gt; UML Class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80548-74DE-8B91-6C62-856109FD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366" y="971399"/>
            <a:ext cx="5040785" cy="1643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/>
              <a:t>Final Build Class Diagram</a:t>
            </a:r>
          </a:p>
        </p:txBody>
      </p:sp>
      <p:sp>
        <p:nvSpPr>
          <p:cNvPr id="53" name="Rectangle 2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2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C84069-860C-74DC-6CC0-71EF7625A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" t="-314" r="4" b="-7332"/>
          <a:stretch/>
        </p:blipFill>
        <p:spPr>
          <a:xfrm>
            <a:off x="1827842" y="1969805"/>
            <a:ext cx="8536315" cy="4732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34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E2FA3-9245-54A1-986A-6A59CCE5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700050" cy="303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Features (Implementation)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74267318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845</Words>
  <Application>Microsoft Office PowerPoint</Application>
  <PresentationFormat>Widescreen</PresentationFormat>
  <Paragraphs>129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 Extra Light</vt:lpstr>
      <vt:lpstr>-apple-system</vt:lpstr>
      <vt:lpstr>Arial</vt:lpstr>
      <vt:lpstr>Bierstadt</vt:lpstr>
      <vt:lpstr>GestaltVTI</vt:lpstr>
      <vt:lpstr>BCDE222 ChessMaze GAME PLAYER &lt;&lt;Model&gt;&gt;</vt:lpstr>
      <vt:lpstr>Contents</vt:lpstr>
      <vt:lpstr>Expected Marks</vt:lpstr>
      <vt:lpstr>MOSCOW Features (Must-Haves)</vt:lpstr>
      <vt:lpstr>PowerPoint Presentation</vt:lpstr>
      <vt:lpstr>Class Diagrams</vt:lpstr>
      <vt:lpstr>Conceptual Diagram</vt:lpstr>
      <vt:lpstr>Game Player &lt;&lt;Model&gt;&gt; UML Class Diagram</vt:lpstr>
      <vt:lpstr>Features (Implementation)</vt:lpstr>
      <vt:lpstr>1. Must have a game board with correct co-ordinates </vt:lpstr>
      <vt:lpstr>2. Must have movement for Rook </vt:lpstr>
      <vt:lpstr>3. Must have movement for King  </vt:lpstr>
      <vt:lpstr>4. Must have movement for Queen  </vt:lpstr>
      <vt:lpstr>5. Must have movement for Knight  </vt:lpstr>
      <vt:lpstr>6. Must have movement for Bishop   </vt:lpstr>
      <vt:lpstr>7. Must be able to detect incorrect movement </vt:lpstr>
      <vt:lpstr>7.1 Must be able to detect incorrect movement </vt:lpstr>
      <vt:lpstr>7.2 Must be able to detect incorrect movement </vt:lpstr>
      <vt:lpstr>7.3 Must be able to detect incorrect movement </vt:lpstr>
      <vt:lpstr>8. Must have the ability to select pieces to move  </vt:lpstr>
      <vt:lpstr>9. Must not accept movement to empty squares  </vt:lpstr>
      <vt:lpstr>9.1 Must not accept movement to empty squares  </vt:lpstr>
      <vt:lpstr>9.1 Must not accept movement to empty squares  </vt:lpstr>
      <vt:lpstr>10. Must count total number of moves   </vt:lpstr>
      <vt:lpstr>11. Must highlight current selected piece    </vt:lpstr>
      <vt:lpstr>12. Must have a reset button     </vt:lpstr>
      <vt:lpstr>13. Must have an undo button     </vt:lpstr>
      <vt:lpstr>14. Must have a timer    </vt:lpstr>
      <vt:lpstr>15. Must show time taken to beat level    </vt:lpstr>
      <vt:lpstr>16. Must acknowledge level completion     </vt:lpstr>
      <vt:lpstr>17. Must display level name </vt:lpstr>
      <vt:lpstr>Testing</vt:lpstr>
      <vt:lpstr>All Tests (Contents)</vt:lpstr>
      <vt:lpstr>GameBoardTests </vt:lpstr>
      <vt:lpstr>GameMoveSetTests </vt:lpstr>
      <vt:lpstr>GameMoveSetTests </vt:lpstr>
      <vt:lpstr>GameMoveSetTests </vt:lpstr>
      <vt:lpstr>GameMoveValidatonTests </vt:lpstr>
      <vt:lpstr>GameMoveValidatonTests </vt:lpstr>
      <vt:lpstr>GameMoveValidatonTests </vt:lpstr>
      <vt:lpstr>GamePropertiesTests </vt:lpstr>
      <vt:lpstr>GamePropertiesTests </vt:lpstr>
      <vt:lpstr>GamePropertiesTests </vt:lpstr>
      <vt:lpstr>GamePropertiesTests </vt:lpstr>
      <vt:lpstr>GamePropertiesTests </vt:lpstr>
      <vt:lpstr>GamePropertiesTests </vt:lpstr>
      <vt:lpstr>GamePropertiesTests </vt:lpstr>
      <vt:lpstr>GamePropertiesTests </vt:lpstr>
      <vt:lpstr>GameConstructorTest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BCDE222 ChessMaze GAME PLAYER &lt;&lt;Model&gt;&gt;</dc:title>
  <dc:creator>Julan Avila Gutierrez [jra0108]</dc:creator>
  <cp:lastModifiedBy>Julan Ray Avila Gutierrez</cp:lastModifiedBy>
  <cp:revision>1</cp:revision>
  <dcterms:created xsi:type="dcterms:W3CDTF">2023-09-15T00:19:35Z</dcterms:created>
  <dcterms:modified xsi:type="dcterms:W3CDTF">2023-09-17T08:37:26Z</dcterms:modified>
</cp:coreProperties>
</file>